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042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928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933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604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198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46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8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44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847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191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941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CD144-1F91-4588-8E5A-1D599647F4B3}" type="datetimeFigureOut">
              <a:rPr lang="zh-CN" altLang="en-US" smtClean="0"/>
              <a:t>2022/6/13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4CDF0-A5BB-4773-BCE4-5B65C3CFF1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75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上海交通大学技术转移硕士面试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58682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考生测试用</a:t>
            </a:r>
            <a:r>
              <a:rPr lang="en-US" altLang="zh-CN" sz="4800" dirty="0">
                <a:latin typeface="黑体" panose="02010609060101010101" pitchFamily="49" charset="-122"/>
                <a:ea typeface="黑体" panose="02010609060101010101" pitchFamily="49" charset="-122"/>
              </a:rPr>
              <a:t>PPT</a:t>
            </a:r>
          </a:p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第一页</a:t>
            </a:r>
          </a:p>
        </p:txBody>
      </p:sp>
    </p:spTree>
    <p:extLst>
      <p:ext uri="{BB962C8B-B14F-4D97-AF65-F5344CB8AC3E}">
        <p14:creationId xmlns:p14="http://schemas.microsoft.com/office/powerpoint/2010/main" val="317201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上海交通大学技术转移硕士面试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58682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考生测试用</a:t>
            </a:r>
            <a:r>
              <a:rPr lang="en-US" altLang="zh-CN" sz="4800" dirty="0">
                <a:latin typeface="黑体" panose="02010609060101010101" pitchFamily="49" charset="-122"/>
                <a:ea typeface="黑体" panose="02010609060101010101" pitchFamily="49" charset="-122"/>
              </a:rPr>
              <a:t>PPT</a:t>
            </a:r>
          </a:p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第二页</a:t>
            </a:r>
          </a:p>
        </p:txBody>
      </p:sp>
    </p:spTree>
    <p:extLst>
      <p:ext uri="{BB962C8B-B14F-4D97-AF65-F5344CB8AC3E}">
        <p14:creationId xmlns:p14="http://schemas.microsoft.com/office/powerpoint/2010/main" val="449997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上海交通大学技术转移硕士面试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58682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考生测试用</a:t>
            </a:r>
            <a:r>
              <a:rPr lang="en-US" altLang="zh-CN" sz="4800" dirty="0">
                <a:latin typeface="黑体" panose="02010609060101010101" pitchFamily="49" charset="-122"/>
                <a:ea typeface="黑体" panose="02010609060101010101" pitchFamily="49" charset="-122"/>
              </a:rPr>
              <a:t>PPT</a:t>
            </a:r>
          </a:p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第三页</a:t>
            </a:r>
          </a:p>
        </p:txBody>
      </p:sp>
    </p:spTree>
    <p:extLst>
      <p:ext uri="{BB962C8B-B14F-4D97-AF65-F5344CB8AC3E}">
        <p14:creationId xmlns:p14="http://schemas.microsoft.com/office/powerpoint/2010/main" val="331422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</Words>
  <Application>Microsoft Macintosh PowerPoint</Application>
  <PresentationFormat>宽屏</PresentationFormat>
  <Paragraphs>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黑体</vt:lpstr>
      <vt:lpstr>Arial</vt:lpstr>
      <vt:lpstr>Calibri</vt:lpstr>
      <vt:lpstr>Calibri Light</vt:lpstr>
      <vt:lpstr>Office 主题</vt:lpstr>
      <vt:lpstr>上海交通大学技术转移硕士面试</vt:lpstr>
      <vt:lpstr>上海交通大学技术转移硕士面试</vt:lpstr>
      <vt:lpstr>上海交通大学技术转移硕士面试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交大安泰MBA提前面试</dc:title>
  <dc:creator>LIN Feng</dc:creator>
  <cp:lastModifiedBy>Zeng Zhen</cp:lastModifiedBy>
  <cp:revision>3</cp:revision>
  <dcterms:created xsi:type="dcterms:W3CDTF">2020-05-25T02:07:51Z</dcterms:created>
  <dcterms:modified xsi:type="dcterms:W3CDTF">2022-06-13T07:11:25Z</dcterms:modified>
</cp:coreProperties>
</file>