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88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EB80"/>
    <a:srgbClr val="0C458B"/>
    <a:srgbClr val="89CC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200" y="90"/>
      </p:cViewPr>
      <p:guideLst>
        <p:guide orient="horz" pos="788"/>
        <p:guide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F1E1-FC27-DE43-B6A4-9B89A0394D6B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6B8F-D2D3-594A-9083-99FD31BAB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F1E1-FC27-DE43-B6A4-9B89A0394D6B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6B8F-D2D3-594A-9083-99FD31BAB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F1E1-FC27-DE43-B6A4-9B89A0394D6B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6B8F-D2D3-594A-9083-99FD31BAB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F1E1-FC27-DE43-B6A4-9B89A0394D6B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6B8F-D2D3-594A-9083-99FD31BAB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F1E1-FC27-DE43-B6A4-9B89A0394D6B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6B8F-D2D3-594A-9083-99FD31BAB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F1E1-FC27-DE43-B6A4-9B89A0394D6B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6B8F-D2D3-594A-9083-99FD31BAB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F1E1-FC27-DE43-B6A4-9B89A0394D6B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6B8F-D2D3-594A-9083-99FD31BAB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F1E1-FC27-DE43-B6A4-9B89A0394D6B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6B8F-D2D3-594A-9083-99FD31BAB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F1E1-FC27-DE43-B6A4-9B89A0394D6B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6B8F-D2D3-594A-9083-99FD31BAB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F1E1-FC27-DE43-B6A4-9B89A0394D6B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6B8F-D2D3-594A-9083-99FD31BAB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F1E1-FC27-DE43-B6A4-9B89A0394D6B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6B8F-D2D3-594A-9083-99FD31BAB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5F1E1-FC27-DE43-B6A4-9B89A0394D6B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66B8F-D2D3-594A-9083-99FD31BAB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df"/><Relationship Id="rId5" Type="http://schemas.openxmlformats.org/officeDocument/2006/relationships/image" Target="../media/image2.png"/><Relationship Id="rId4" Type="http://schemas.openxmlformats.org/officeDocument/2006/relationships/image" Target="../media/image2.pd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df"/><Relationship Id="rId5" Type="http://schemas.openxmlformats.org/officeDocument/2006/relationships/image" Target="../media/image2.png"/><Relationship Id="rId4" Type="http://schemas.openxmlformats.org/officeDocument/2006/relationships/image" Target="../media/image2.pd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df"/><Relationship Id="rId5" Type="http://schemas.openxmlformats.org/officeDocument/2006/relationships/image" Target="../media/image2.png"/><Relationship Id="rId4" Type="http://schemas.openxmlformats.org/officeDocument/2006/relationships/image" Target="../media/image2.pd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df"/><Relationship Id="rId5" Type="http://schemas.openxmlformats.org/officeDocument/2006/relationships/image" Target="../media/image2.png"/><Relationship Id="rId4" Type="http://schemas.openxmlformats.org/officeDocument/2006/relationships/image" Target="../media/image2.pd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df"/><Relationship Id="rId5" Type="http://schemas.openxmlformats.org/officeDocument/2006/relationships/image" Target="../media/image2.png"/><Relationship Id="rId4" Type="http://schemas.openxmlformats.org/officeDocument/2006/relationships/image" Target="../media/image2.pd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df"/><Relationship Id="rId5" Type="http://schemas.openxmlformats.org/officeDocument/2006/relationships/image" Target="../media/image2.png"/><Relationship Id="rId4" Type="http://schemas.openxmlformats.org/officeDocument/2006/relationships/image" Target="../media/image2.pd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df"/><Relationship Id="rId5" Type="http://schemas.openxmlformats.org/officeDocument/2006/relationships/image" Target="../media/image2.png"/><Relationship Id="rId4" Type="http://schemas.openxmlformats.org/officeDocument/2006/relationships/image" Target="../media/image2.pd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-7352" y="1382"/>
            <a:ext cx="9144000" cy="68566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7350" y="313267"/>
            <a:ext cx="9129299" cy="32258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SHAPING BUSINESS EDUCATION </a:t>
            </a:r>
            <a:endParaRPr kumimoji="0" lang="en-US" sz="3400" b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400" b="1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WITH TECHNOLOGY </a:t>
            </a:r>
            <a:r>
              <a:rPr kumimoji="0" lang="en-US" sz="3400" b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en-US" sz="340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7349" y="3390899"/>
            <a:ext cx="9129299" cy="210185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2400" i="1" dirty="0" smtClean="0">
              <a:solidFill>
                <a:schemeClr val="accent1"/>
              </a:solidFill>
              <a:latin typeface="Times New Roman"/>
              <a:cs typeface="Times New Roman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400" i="1" dirty="0">
                <a:solidFill>
                  <a:schemeClr val="accent1"/>
                </a:solidFill>
                <a:latin typeface="Times New Roman"/>
                <a:cs typeface="Times New Roman"/>
              </a:rPr>
              <a:t/>
            </a:r>
            <a:br>
              <a:rPr lang="en-US" sz="2400" i="1" dirty="0">
                <a:solidFill>
                  <a:schemeClr val="accent1"/>
                </a:solidFill>
                <a:latin typeface="Times New Roman"/>
                <a:cs typeface="Times New Roman"/>
              </a:rPr>
            </a:br>
            <a:r>
              <a:rPr lang="en-US" sz="2400" i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James </a:t>
            </a:r>
            <a:r>
              <a:rPr lang="en-US" sz="2400" i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G. </a:t>
            </a:r>
            <a:r>
              <a:rPr lang="en-US" sz="2400" i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Ellis</a:t>
            </a:r>
            <a:br>
              <a:rPr lang="en-US" sz="2400" i="1" dirty="0" smtClean="0">
                <a:solidFill>
                  <a:schemeClr val="accent1"/>
                </a:solidFill>
                <a:latin typeface="Times New Roman"/>
                <a:cs typeface="Times New Roman"/>
              </a:rPr>
            </a:br>
            <a:r>
              <a:rPr lang="en-US" sz="2400" i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Dean</a:t>
            </a:r>
            <a:br>
              <a:rPr lang="en-US" sz="2400" i="1" dirty="0" smtClean="0">
                <a:solidFill>
                  <a:schemeClr val="accent1"/>
                </a:solidFill>
                <a:latin typeface="Times New Roman"/>
                <a:cs typeface="Times New Roman"/>
              </a:rPr>
            </a:br>
            <a:r>
              <a:rPr lang="en-US" sz="2400" i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USC Marshall School of Business</a:t>
            </a:r>
            <a:br>
              <a:rPr lang="en-US" sz="2400" i="1" dirty="0" smtClean="0">
                <a:solidFill>
                  <a:schemeClr val="accent1"/>
                </a:solidFill>
                <a:latin typeface="Times New Roman"/>
                <a:cs typeface="Times New Roman"/>
              </a:rPr>
            </a:br>
            <a:r>
              <a:rPr lang="en-US" sz="2400" i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i="1" u="none" strike="noStrike" kern="1200" cap="none" spc="0" normalizeH="0" baseline="0" noProof="0" dirty="0" smtClean="0">
              <a:solidFill>
                <a:schemeClr val="accent1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28" name="Rectangle 27"/>
          <p:cNvSpPr/>
          <p:nvPr/>
        </p:nvSpPr>
        <p:spPr>
          <a:xfrm flipV="1">
            <a:off x="0" y="5778500"/>
            <a:ext cx="9144000" cy="5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 descr="Regular Use Shield_GoldOnWhite_NoBG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8343487" y="313266"/>
            <a:ext cx="463639" cy="596901"/>
          </a:xfrm>
          <a:prstGeom prst="rect">
            <a:avLst/>
          </a:prstGeom>
        </p:spPr>
      </p:pic>
      <p:pic>
        <p:nvPicPr>
          <p:cNvPr id="9" name="Picture 8" descr="1-lineWordmark_GoldOnCard_NoBG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6997700" y="6457796"/>
            <a:ext cx="1822126" cy="154821"/>
          </a:xfrm>
          <a:prstGeom prst="rect">
            <a:avLst/>
          </a:prstGeom>
        </p:spPr>
      </p:pic>
      <p:pic>
        <p:nvPicPr>
          <p:cNvPr id="10" name="Picture 9" descr="Formal_Marshall_GoldOnCard_NoBG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330229" y="6138496"/>
            <a:ext cx="1841968" cy="4337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5803900"/>
            <a:ext cx="9144000" cy="10527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7350" y="1338793"/>
            <a:ext cx="9129299" cy="35151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INTERNET OF EVERYTHING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dirty="0">
              <a:solidFill>
                <a:schemeClr val="accent2"/>
              </a:solidFill>
              <a:latin typeface="Arial"/>
              <a:ea typeface="+mj-ea"/>
              <a:cs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INTERNET</a:t>
            </a:r>
            <a:r>
              <a:rPr kumimoji="0" lang="en-US" sz="3200" b="1" u="none" strike="noStrike" kern="120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OF THINGS </a:t>
            </a:r>
            <a:r>
              <a:rPr kumimoji="0" lang="en-US" sz="440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en-US" sz="440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275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7349" y="3390899"/>
            <a:ext cx="9129299" cy="7493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i="1" u="none" strike="noStrike" kern="1200" cap="none" spc="0" normalizeH="0" baseline="0" noProof="0" dirty="0" smtClean="0">
              <a:solidFill>
                <a:schemeClr val="tx2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28" name="Rectangle 27"/>
          <p:cNvSpPr/>
          <p:nvPr/>
        </p:nvSpPr>
        <p:spPr>
          <a:xfrm flipV="1">
            <a:off x="0" y="5778500"/>
            <a:ext cx="9144000" cy="5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 descr="Regular Use Shield_GoldOnWhite_NoBG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8343487" y="313266"/>
            <a:ext cx="463639" cy="596901"/>
          </a:xfrm>
          <a:prstGeom prst="rect">
            <a:avLst/>
          </a:prstGeom>
        </p:spPr>
      </p:pic>
      <p:pic>
        <p:nvPicPr>
          <p:cNvPr id="11" name="Picture 10" descr="1-lineWordmark_GoldOnCard_NoBG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6997700" y="6457796"/>
            <a:ext cx="1822126" cy="154821"/>
          </a:xfrm>
          <a:prstGeom prst="rect">
            <a:avLst/>
          </a:prstGeom>
        </p:spPr>
      </p:pic>
      <p:pic>
        <p:nvPicPr>
          <p:cNvPr id="12" name="Picture 11" descr="Formal_Marshall_GoldOnCard_NoBG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330229" y="6138496"/>
            <a:ext cx="1841968" cy="4337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5803900"/>
            <a:ext cx="9144000" cy="10527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7350" y="1338793"/>
            <a:ext cx="9129299" cy="35151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chemeClr val="accent2"/>
                </a:solidFill>
                <a:latin typeface="Arial"/>
                <a:ea typeface="+mj-ea"/>
                <a:cs typeface="Arial"/>
              </a:rPr>
              <a:t>ADAPTIVE LEARNING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u="none" strike="noStrike" kern="1200" cap="none" spc="0" normalizeH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noProof="0" dirty="0" err="1" smtClean="0">
                <a:solidFill>
                  <a:schemeClr val="accent2"/>
                </a:solidFill>
                <a:latin typeface="Arial"/>
                <a:ea typeface="+mj-ea"/>
                <a:cs typeface="Arial"/>
              </a:rPr>
              <a:t>eTextbooks</a:t>
            </a:r>
            <a:r>
              <a:rPr lang="en-US" sz="2800" b="1" noProof="0" dirty="0" smtClean="0">
                <a:solidFill>
                  <a:schemeClr val="accent2"/>
                </a:solidFill>
                <a:latin typeface="Arial"/>
                <a:ea typeface="+mj-ea"/>
                <a:cs typeface="Arial"/>
              </a:rPr>
              <a:t> </a:t>
            </a:r>
            <a:r>
              <a:rPr kumimoji="0" lang="en-US" sz="3200" b="1" u="none" strike="noStrike" kern="120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40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en-US" sz="440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275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7349" y="3390899"/>
            <a:ext cx="9129299" cy="7493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i="1" u="none" strike="noStrike" kern="1200" cap="none" spc="0" normalizeH="0" baseline="0" noProof="0" dirty="0" smtClean="0">
              <a:solidFill>
                <a:schemeClr val="tx2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28" name="Rectangle 27"/>
          <p:cNvSpPr/>
          <p:nvPr/>
        </p:nvSpPr>
        <p:spPr>
          <a:xfrm flipV="1">
            <a:off x="0" y="5778500"/>
            <a:ext cx="9144000" cy="5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 descr="Regular Use Shield_GoldOnWhite_NoBG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8343487" y="313266"/>
            <a:ext cx="463639" cy="596901"/>
          </a:xfrm>
          <a:prstGeom prst="rect">
            <a:avLst/>
          </a:prstGeom>
        </p:spPr>
      </p:pic>
      <p:pic>
        <p:nvPicPr>
          <p:cNvPr id="11" name="Picture 10" descr="1-lineWordmark_GoldOnCard_NoBG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6997700" y="6457796"/>
            <a:ext cx="1822126" cy="154821"/>
          </a:xfrm>
          <a:prstGeom prst="rect">
            <a:avLst/>
          </a:prstGeom>
        </p:spPr>
      </p:pic>
      <p:pic>
        <p:nvPicPr>
          <p:cNvPr id="12" name="Picture 11" descr="Formal_Marshall_GoldOnCard_NoBG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330229" y="6138496"/>
            <a:ext cx="1841968" cy="433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540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5803900"/>
            <a:ext cx="9144000" cy="10527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7350" y="1338793"/>
            <a:ext cx="9129299" cy="35151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SOCIAL LEARNING </a:t>
            </a:r>
            <a:r>
              <a:rPr kumimoji="0" lang="en-US" sz="3200" b="1" u="none" strike="noStrike" kern="120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40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en-US" sz="440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275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7349" y="3390899"/>
            <a:ext cx="9129299" cy="7493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i="1" u="none" strike="noStrike" kern="1200" cap="none" spc="0" normalizeH="0" baseline="0" noProof="0" dirty="0" smtClean="0">
              <a:solidFill>
                <a:schemeClr val="tx2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28" name="Rectangle 27"/>
          <p:cNvSpPr/>
          <p:nvPr/>
        </p:nvSpPr>
        <p:spPr>
          <a:xfrm flipV="1">
            <a:off x="0" y="5778500"/>
            <a:ext cx="9144000" cy="5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 descr="Regular Use Shield_GoldOnWhite_NoBG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8343487" y="313266"/>
            <a:ext cx="463639" cy="596901"/>
          </a:xfrm>
          <a:prstGeom prst="rect">
            <a:avLst/>
          </a:prstGeom>
        </p:spPr>
      </p:pic>
      <p:pic>
        <p:nvPicPr>
          <p:cNvPr id="11" name="Picture 10" descr="1-lineWordmark_GoldOnCard_NoBG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6997700" y="6457796"/>
            <a:ext cx="1822126" cy="154821"/>
          </a:xfrm>
          <a:prstGeom prst="rect">
            <a:avLst/>
          </a:prstGeom>
        </p:spPr>
      </p:pic>
      <p:pic>
        <p:nvPicPr>
          <p:cNvPr id="12" name="Picture 11" descr="Formal_Marshall_GoldOnCard_NoBG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330229" y="6138496"/>
            <a:ext cx="1841968" cy="433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82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5803900"/>
            <a:ext cx="9144000" cy="10527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7350" y="1338793"/>
            <a:ext cx="9129299" cy="35151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CUSTOMER RELATIONSHIP MANAGEMENT </a:t>
            </a:r>
            <a:b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3200" b="1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en-US" sz="440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275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7349" y="3390899"/>
            <a:ext cx="9129299" cy="7493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i="1" u="none" strike="noStrike" kern="1200" cap="none" spc="0" normalizeH="0" baseline="0" noProof="0" dirty="0" smtClean="0">
              <a:solidFill>
                <a:schemeClr val="tx2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28" name="Rectangle 27"/>
          <p:cNvSpPr/>
          <p:nvPr/>
        </p:nvSpPr>
        <p:spPr>
          <a:xfrm flipV="1">
            <a:off x="0" y="5778500"/>
            <a:ext cx="9144000" cy="5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 descr="Regular Use Shield_GoldOnWhite_NoBG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8343487" y="313266"/>
            <a:ext cx="463639" cy="596901"/>
          </a:xfrm>
          <a:prstGeom prst="rect">
            <a:avLst/>
          </a:prstGeom>
        </p:spPr>
      </p:pic>
      <p:pic>
        <p:nvPicPr>
          <p:cNvPr id="11" name="Picture 10" descr="1-lineWordmark_GoldOnCard_NoBG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6997700" y="6457796"/>
            <a:ext cx="1822126" cy="154821"/>
          </a:xfrm>
          <a:prstGeom prst="rect">
            <a:avLst/>
          </a:prstGeom>
        </p:spPr>
      </p:pic>
      <p:pic>
        <p:nvPicPr>
          <p:cNvPr id="12" name="Picture 11" descr="Formal_Marshall_GoldOnCard_NoBG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330229" y="6138496"/>
            <a:ext cx="1841968" cy="433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48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5803900"/>
            <a:ext cx="9144000" cy="10527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7350" y="1338793"/>
            <a:ext cx="9129299" cy="35151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BALANCE OF INFRASTRUCTURE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dirty="0">
              <a:solidFill>
                <a:schemeClr val="accent2"/>
              </a:solidFill>
              <a:latin typeface="Arial"/>
              <a:ea typeface="+mj-ea"/>
              <a:cs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AND EXOSTRUCTURE </a:t>
            </a:r>
            <a:r>
              <a:rPr kumimoji="0" lang="en-US" sz="3200" b="1" u="none" strike="noStrike" kern="120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40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en-US" sz="440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275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7349" y="3390899"/>
            <a:ext cx="9129299" cy="7493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i="1" u="none" strike="noStrike" kern="1200" cap="none" spc="0" normalizeH="0" baseline="0" noProof="0" dirty="0" smtClean="0">
              <a:solidFill>
                <a:schemeClr val="tx2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28" name="Rectangle 27"/>
          <p:cNvSpPr/>
          <p:nvPr/>
        </p:nvSpPr>
        <p:spPr>
          <a:xfrm flipV="1">
            <a:off x="0" y="5778500"/>
            <a:ext cx="9144000" cy="5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 descr="Regular Use Shield_GoldOnWhite_NoBG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8343487" y="313266"/>
            <a:ext cx="463639" cy="596901"/>
          </a:xfrm>
          <a:prstGeom prst="rect">
            <a:avLst/>
          </a:prstGeom>
        </p:spPr>
      </p:pic>
      <p:pic>
        <p:nvPicPr>
          <p:cNvPr id="11" name="Picture 10" descr="1-lineWordmark_GoldOnCard_NoBG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6997700" y="6457796"/>
            <a:ext cx="1822126" cy="154821"/>
          </a:xfrm>
          <a:prstGeom prst="rect">
            <a:avLst/>
          </a:prstGeom>
        </p:spPr>
      </p:pic>
      <p:pic>
        <p:nvPicPr>
          <p:cNvPr id="12" name="Picture 11" descr="Formal_Marshall_GoldOnCard_NoBG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330229" y="6138496"/>
            <a:ext cx="1841968" cy="433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08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0"/>
            <a:ext cx="9144000" cy="68566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7350" y="313267"/>
            <a:ext cx="9129299" cy="3225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QUESTIONS? </a:t>
            </a:r>
            <a:r>
              <a:rPr kumimoji="0" lang="en-US" sz="3200" b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en-US" sz="275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7349" y="3390899"/>
            <a:ext cx="9129299" cy="1485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i="1" u="none" strike="noStrike" kern="1200" cap="none" spc="0" normalizeH="0" baseline="0" noProof="0" dirty="0" smtClean="0">
              <a:solidFill>
                <a:schemeClr val="accent1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28" name="Rectangle 27"/>
          <p:cNvSpPr/>
          <p:nvPr/>
        </p:nvSpPr>
        <p:spPr>
          <a:xfrm flipV="1">
            <a:off x="0" y="5778500"/>
            <a:ext cx="9144000" cy="5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 descr="Regular Use Shield_GoldOnWhite_NoBG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8343487" y="313266"/>
            <a:ext cx="463639" cy="596901"/>
          </a:xfrm>
          <a:prstGeom prst="rect">
            <a:avLst/>
          </a:prstGeom>
        </p:spPr>
      </p:pic>
      <p:pic>
        <p:nvPicPr>
          <p:cNvPr id="9" name="Picture 8" descr="1-lineWordmark_GoldOnCard_NoBG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6997700" y="6457796"/>
            <a:ext cx="1822126" cy="154821"/>
          </a:xfrm>
          <a:prstGeom prst="rect">
            <a:avLst/>
          </a:prstGeom>
        </p:spPr>
      </p:pic>
      <p:pic>
        <p:nvPicPr>
          <p:cNvPr id="10" name="Picture 9" descr="Formal_Marshall_GoldOnCard_NoBG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330229" y="6138496"/>
            <a:ext cx="1841968" cy="433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83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9">
      <a:dk1>
        <a:srgbClr val="990000"/>
      </a:dk1>
      <a:lt1>
        <a:sysClr val="window" lastClr="FFFFFF"/>
      </a:lt1>
      <a:dk2>
        <a:srgbClr val="323232"/>
      </a:dk2>
      <a:lt2>
        <a:srgbClr val="E3DED1"/>
      </a:lt2>
      <a:accent1>
        <a:srgbClr val="FFCC00"/>
      </a:accent1>
      <a:accent2>
        <a:srgbClr val="991B1E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26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uscadmin</dc:creator>
  <cp:lastModifiedBy>Olson, Mary</cp:lastModifiedBy>
  <cp:revision>49</cp:revision>
  <dcterms:created xsi:type="dcterms:W3CDTF">2011-12-10T00:14:42Z</dcterms:created>
  <dcterms:modified xsi:type="dcterms:W3CDTF">2016-10-03T16:04:07Z</dcterms:modified>
</cp:coreProperties>
</file>