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12"/>
  </p:notesMasterIdLst>
  <p:handoutMasterIdLst>
    <p:handoutMasterId r:id="rId13"/>
  </p:handoutMasterIdLst>
  <p:sldIdLst>
    <p:sldId id="257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66" r:id="rId11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886">
          <p15:clr>
            <a:srgbClr val="A4A3A4"/>
          </p15:clr>
        </p15:guide>
        <p15:guide id="4" pos="2925">
          <p15:clr>
            <a:srgbClr val="A4A3A4"/>
          </p15:clr>
        </p15:guide>
        <p15:guide id="5" orient="horz" pos="3306">
          <p15:clr>
            <a:srgbClr val="A4A3A4"/>
          </p15:clr>
        </p15:guide>
        <p15:guide id="6" orient="horz" pos="2705">
          <p15:clr>
            <a:srgbClr val="A4A3A4"/>
          </p15:clr>
        </p15:guide>
        <p15:guide id="7" pos="3334">
          <p15:clr>
            <a:srgbClr val="A4A3A4"/>
          </p15:clr>
        </p15:guide>
        <p15:guide id="8" pos="360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9CF8"/>
    <a:srgbClr val="25284F"/>
    <a:srgbClr val="073A76"/>
    <a:srgbClr val="FFFFFF"/>
    <a:srgbClr val="000000"/>
    <a:srgbClr val="084C8D"/>
    <a:srgbClr val="063460"/>
    <a:srgbClr val="053460"/>
    <a:srgbClr val="00B0F0"/>
    <a:srgbClr val="15AE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18" autoAdjust="0"/>
    <p:restoredTop sz="99761" autoAdjust="0"/>
  </p:normalViewPr>
  <p:slideViewPr>
    <p:cSldViewPr>
      <p:cViewPr varScale="1">
        <p:scale>
          <a:sx n="113" d="100"/>
          <a:sy n="113" d="100"/>
        </p:scale>
        <p:origin x="1098" y="96"/>
      </p:cViewPr>
      <p:guideLst>
        <p:guide orient="horz" pos="2160"/>
        <p:guide pos="2880"/>
        <p:guide orient="horz" pos="2886"/>
        <p:guide pos="2925"/>
        <p:guide orient="horz" pos="3306"/>
        <p:guide orient="horz" pos="2705"/>
        <p:guide pos="3334"/>
        <p:guide pos="360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1956" y="-78"/>
      </p:cViewPr>
      <p:guideLst>
        <p:guide orient="horz" pos="3128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347" cy="496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345" y="0"/>
            <a:ext cx="2946347" cy="496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63508F-61DB-4D9D-B273-3EE1728633C3}" type="datetimeFigureOut">
              <a:rPr lang="fr-FR" smtClean="0"/>
              <a:t>29/09/2016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2" y="9431599"/>
            <a:ext cx="2946347" cy="4964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345" y="9431599"/>
            <a:ext cx="2946347" cy="4964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BDBB3-84E7-4629-BDCB-37C499FB0A9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88534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6347" cy="496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5" y="0"/>
            <a:ext cx="2946347" cy="496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35661E-9D38-44A0-B969-652EFB3517A0}" type="datetimeFigureOut">
              <a:rPr lang="fr-FR" smtClean="0"/>
              <a:t>29/09/2016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7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16663"/>
            <a:ext cx="5439410" cy="446841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2" y="9431599"/>
            <a:ext cx="2946347" cy="4964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5" y="9431599"/>
            <a:ext cx="2946347" cy="4964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7F7857-BFAC-45E9-8507-E13B6DBE7F4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91596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996952"/>
            <a:ext cx="8229600" cy="1800200"/>
          </a:xfrm>
          <a:prstGeom prst="rect">
            <a:avLst/>
          </a:prstGeom>
        </p:spPr>
        <p:txBody>
          <a:bodyPr vert="horz"/>
          <a:lstStyle>
            <a:lvl1pPr>
              <a:defRPr sz="4800" b="1" i="0" cap="all" baseline="0">
                <a:solidFill>
                  <a:srgbClr val="15AEF9"/>
                </a:solidFill>
                <a:latin typeface="Gill Sans"/>
              </a:defRPr>
            </a:lvl1pPr>
          </a:lstStyle>
          <a:p>
            <a:r>
              <a:rPr lang="fr-FR" dirty="0" smtClean="0"/>
              <a:t>ENTER THE TITLE OF YOUR PRESENTATION</a:t>
            </a:r>
            <a:endParaRPr lang="fr-FR" dirty="0"/>
          </a:p>
        </p:txBody>
      </p:sp>
      <p:pic>
        <p:nvPicPr>
          <p:cNvPr id="9" name="Image 8" descr="HEC the more vect blanc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0296" y="566051"/>
            <a:ext cx="4623408" cy="1422789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5925476"/>
            <a:ext cx="2799969" cy="59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820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e (ble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rgbClr val="15AEF9"/>
              </a:buClr>
              <a:buFont typeface="Wingdings" charset="2"/>
              <a:buChar char="§"/>
              <a:defRPr>
                <a:solidFill>
                  <a:schemeClr val="bg1"/>
                </a:solidFill>
                <a:latin typeface="Gill Sans"/>
                <a:cs typeface="Gill Sans"/>
              </a:defRPr>
            </a:lvl1pPr>
            <a:lvl2pPr marL="971550" indent="-514350">
              <a:buClr>
                <a:srgbClr val="15AEF9"/>
              </a:buClr>
              <a:buFont typeface="Wingdings" charset="2"/>
              <a:buChar char="§"/>
              <a:defRPr>
                <a:solidFill>
                  <a:schemeClr val="bg1"/>
                </a:solidFill>
                <a:latin typeface="Gill Sans"/>
                <a:cs typeface="Gill Sans"/>
              </a:defRPr>
            </a:lvl2pPr>
            <a:lvl3pPr marL="1371600" indent="-457200">
              <a:buClr>
                <a:srgbClr val="15AEF9"/>
              </a:buClr>
              <a:buFont typeface="Wingdings" charset="2"/>
              <a:buChar char="§"/>
              <a:defRPr>
                <a:solidFill>
                  <a:schemeClr val="bg1"/>
                </a:solidFill>
                <a:latin typeface="Gill Sans"/>
                <a:cs typeface="Gill Sans"/>
              </a:defRPr>
            </a:lvl3pPr>
            <a:lvl4pPr marL="1828800" indent="-457200">
              <a:buClr>
                <a:srgbClr val="15AEF9"/>
              </a:buClr>
              <a:buFont typeface="Wingdings" charset="2"/>
              <a:buChar char="§"/>
              <a:defRPr>
                <a:solidFill>
                  <a:schemeClr val="bg1"/>
                </a:solidFill>
                <a:latin typeface="Gill Sans"/>
                <a:cs typeface="Gill Sans"/>
              </a:defRPr>
            </a:lvl4pPr>
            <a:lvl5pPr marL="2286000" indent="-457200">
              <a:buClr>
                <a:srgbClr val="15AEF9"/>
              </a:buClr>
              <a:buFont typeface="Wingdings" charset="2"/>
              <a:buChar char="§"/>
              <a:defRPr>
                <a:solidFill>
                  <a:schemeClr val="bg1"/>
                </a:solidFill>
                <a:latin typeface="Gill Sans"/>
                <a:cs typeface="Gill Sans"/>
              </a:defRPr>
            </a:lvl5pPr>
          </a:lstStyle>
          <a:p>
            <a:pPr lvl="0"/>
            <a:r>
              <a:rPr lang="fr-FR" dirty="0" smtClean="0"/>
              <a:t>Cliquez pour entrer le texte</a:t>
            </a:r>
          </a:p>
        </p:txBody>
      </p:sp>
      <p:sp>
        <p:nvSpPr>
          <p:cNvPr id="5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 sz="4400" b="1" i="0" cap="all" baseline="0">
                <a:ln>
                  <a:solidFill>
                    <a:srgbClr val="139CF8"/>
                  </a:solidFill>
                </a:ln>
                <a:solidFill>
                  <a:srgbClr val="15AEF9"/>
                </a:solidFill>
                <a:latin typeface="Gill Sans"/>
                <a:cs typeface="Gill Sans"/>
              </a:defRPr>
            </a:lvl1pPr>
          </a:lstStyle>
          <a:p>
            <a:r>
              <a:rPr lang="fr-FR" dirty="0" smtClean="0"/>
              <a:t>TITRE DU SLIDE TEXTE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7543" y="6353109"/>
            <a:ext cx="648073" cy="31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487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(blue)">
    <p:bg>
      <p:bgPr>
        <a:solidFill>
          <a:srgbClr val="139C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HEC Oser_Blanc copie.png"/>
          <p:cNvPicPr>
            <a:picLocks noChangeAspect="1"/>
          </p:cNvPicPr>
          <p:nvPr userDrawn="1"/>
        </p:nvPicPr>
        <p:blipFill rotWithShape="1">
          <a:blip r:embed="rId2" cstate="print">
            <a:alphaModFix amt="5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8" r="8085"/>
          <a:stretch/>
        </p:blipFill>
        <p:spPr>
          <a:xfrm>
            <a:off x="971600" y="908720"/>
            <a:ext cx="6792150" cy="3063246"/>
          </a:xfrm>
          <a:prstGeom prst="rect">
            <a:avLst/>
          </a:prstGeom>
          <a:effectLst/>
        </p:spPr>
      </p:pic>
      <p:sp>
        <p:nvSpPr>
          <p:cNvPr id="4" name="Titre 1"/>
          <p:cNvSpPr>
            <a:spLocks noGrp="1"/>
          </p:cNvSpPr>
          <p:nvPr>
            <p:ph type="title" hasCustomPrompt="1"/>
          </p:nvPr>
        </p:nvSpPr>
        <p:spPr>
          <a:xfrm>
            <a:off x="0" y="4221088"/>
            <a:ext cx="9144000" cy="1800200"/>
          </a:xfrm>
          <a:prstGeom prst="rect">
            <a:avLst/>
          </a:prstGeom>
        </p:spPr>
        <p:txBody>
          <a:bodyPr vert="horz"/>
          <a:lstStyle>
            <a:lvl1pPr>
              <a:defRPr sz="4800" b="1" i="0" cap="all" baseline="0">
                <a:solidFill>
                  <a:srgbClr val="073A76"/>
                </a:solidFill>
              </a:defRPr>
            </a:lvl1pPr>
          </a:lstStyle>
          <a:p>
            <a:r>
              <a:rPr lang="fr-FR" dirty="0" smtClean="0"/>
              <a:t>ENTER SECTION TITLE</a:t>
            </a:r>
            <a:br>
              <a:rPr lang="fr-FR" dirty="0" smtClean="0"/>
            </a:br>
            <a:r>
              <a:rPr lang="fr-FR" dirty="0" smtClean="0"/>
              <a:t>(DIVIDER)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8865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514350" indent="-514350">
              <a:buClr>
                <a:srgbClr val="15AEF9"/>
              </a:buClr>
              <a:buFont typeface="Wingdings" charset="2"/>
              <a:buChar char="§"/>
              <a:defRPr baseline="0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971550" indent="-514350">
              <a:buClr>
                <a:srgbClr val="15AEF9"/>
              </a:buClr>
              <a:buFont typeface="Wingdings" charset="2"/>
              <a:buChar char="§"/>
              <a:defRPr>
                <a:solidFill>
                  <a:schemeClr val="bg1"/>
                </a:solidFill>
                <a:latin typeface="Gill Sans"/>
                <a:cs typeface="Gill Sans"/>
              </a:defRPr>
            </a:lvl2pPr>
            <a:lvl3pPr marL="1371600" indent="-457200">
              <a:buClr>
                <a:srgbClr val="15AEF9"/>
              </a:buClr>
              <a:buFont typeface="Wingdings" charset="2"/>
              <a:buChar char="§"/>
              <a:defRPr>
                <a:solidFill>
                  <a:schemeClr val="bg1"/>
                </a:solidFill>
                <a:latin typeface="Gill Sans"/>
                <a:cs typeface="Gill Sans"/>
              </a:defRPr>
            </a:lvl3pPr>
            <a:lvl4pPr marL="1828800" indent="-457200">
              <a:buClr>
                <a:srgbClr val="15AEF9"/>
              </a:buClr>
              <a:buFont typeface="Wingdings" charset="2"/>
              <a:buChar char="§"/>
              <a:defRPr>
                <a:solidFill>
                  <a:schemeClr val="bg1"/>
                </a:solidFill>
                <a:latin typeface="Gill Sans"/>
                <a:cs typeface="Gill Sans"/>
              </a:defRPr>
            </a:lvl4pPr>
            <a:lvl5pPr marL="2286000" indent="-457200">
              <a:buClr>
                <a:srgbClr val="15AEF9"/>
              </a:buClr>
              <a:buFont typeface="Wingdings" charset="2"/>
              <a:buChar char="§"/>
              <a:defRPr>
                <a:solidFill>
                  <a:schemeClr val="bg1"/>
                </a:solidFill>
                <a:latin typeface="Gill Sans"/>
                <a:cs typeface="Gill Sans"/>
              </a:defRPr>
            </a:lvl5pPr>
          </a:lstStyle>
          <a:p>
            <a:pPr lvl="0"/>
            <a:r>
              <a:rPr lang="fr-FR" dirty="0" smtClean="0"/>
              <a:t>Click </a:t>
            </a:r>
            <a:r>
              <a:rPr lang="fr-FR" dirty="0" err="1" smtClean="0"/>
              <a:t>here</a:t>
            </a:r>
            <a:r>
              <a:rPr lang="fr-FR" dirty="0" smtClean="0"/>
              <a:t> to enter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text</a:t>
            </a:r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 sz="4400" b="1" i="0" cap="all" baseline="0">
                <a:solidFill>
                  <a:srgbClr val="15AEF9"/>
                </a:solidFill>
                <a:latin typeface="Gill Sans"/>
                <a:cs typeface="Gill Sans"/>
              </a:defRPr>
            </a:lvl1pPr>
          </a:lstStyle>
          <a:p>
            <a:r>
              <a:rPr lang="fr-FR" dirty="0" smtClean="0"/>
              <a:t>TITLE OF TEXT SLIDE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7543" y="6353109"/>
            <a:ext cx="648073" cy="31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101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Figures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3491880" y="3933056"/>
            <a:ext cx="2304256" cy="1752600"/>
          </a:xfrm>
          <a:prstGeom prst="rect">
            <a:avLst/>
          </a:prstGeom>
        </p:spPr>
        <p:txBody>
          <a:bodyPr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Click </a:t>
            </a:r>
            <a:r>
              <a:rPr lang="fr-FR" dirty="0" err="1" smtClean="0"/>
              <a:t>here</a:t>
            </a:r>
            <a:r>
              <a:rPr lang="fr-FR" dirty="0" smtClean="0"/>
              <a:t> to enter a description</a:t>
            </a:r>
          </a:p>
          <a:p>
            <a:endParaRPr lang="fr-FR" dirty="0"/>
          </a:p>
        </p:txBody>
      </p:sp>
      <p:sp>
        <p:nvSpPr>
          <p:cNvPr id="6" name="Espace réservé du texte 33"/>
          <p:cNvSpPr>
            <a:spLocks noGrp="1"/>
          </p:cNvSpPr>
          <p:nvPr>
            <p:ph type="body" sz="quarter" idx="13" hasCustomPrompt="1"/>
          </p:nvPr>
        </p:nvSpPr>
        <p:spPr>
          <a:xfrm>
            <a:off x="6156176" y="3933056"/>
            <a:ext cx="2303463" cy="1800225"/>
          </a:xfrm>
          <a:prstGeom prst="rect">
            <a:avLst/>
          </a:prstGeom>
        </p:spPr>
        <p:txBody>
          <a:bodyPr vert="horz"/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600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1600">
                <a:latin typeface="Gill Sans"/>
                <a:cs typeface="Gill Sans"/>
              </a:defRPr>
            </a:lvl2pPr>
            <a:lvl3pPr marL="914400" indent="0">
              <a:buNone/>
              <a:defRPr sz="1600">
                <a:latin typeface="Gill Sans"/>
                <a:cs typeface="Gill Sans"/>
              </a:defRPr>
            </a:lvl3pPr>
            <a:lvl4pPr marL="1371600" indent="0">
              <a:buNone/>
              <a:defRPr sz="1600">
                <a:latin typeface="Gill Sans"/>
                <a:cs typeface="Gill Sans"/>
              </a:defRPr>
            </a:lvl4pPr>
            <a:lvl5pPr marL="1828800" indent="0">
              <a:buNone/>
              <a:defRPr sz="1600">
                <a:latin typeface="Gill Sans"/>
                <a:cs typeface="Gill Sans"/>
              </a:defRPr>
            </a:lvl5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fr-FR" dirty="0" smtClean="0"/>
              <a:t>Click </a:t>
            </a:r>
            <a:r>
              <a:rPr lang="fr-FR" dirty="0" err="1" smtClean="0"/>
              <a:t>here</a:t>
            </a:r>
            <a:r>
              <a:rPr lang="fr-FR" dirty="0" smtClean="0"/>
              <a:t> to enter a description</a:t>
            </a:r>
          </a:p>
          <a:p>
            <a:pPr lvl="0"/>
            <a:endParaRPr lang="fr-FR" dirty="0" smtClean="0"/>
          </a:p>
        </p:txBody>
      </p:sp>
      <p:sp>
        <p:nvSpPr>
          <p:cNvPr id="7" name="Espace réservé du texte 33"/>
          <p:cNvSpPr>
            <a:spLocks noGrp="1"/>
          </p:cNvSpPr>
          <p:nvPr>
            <p:ph type="body" sz="quarter" idx="14" hasCustomPrompt="1"/>
          </p:nvPr>
        </p:nvSpPr>
        <p:spPr>
          <a:xfrm>
            <a:off x="899592" y="3933056"/>
            <a:ext cx="2303463" cy="180022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1600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1600">
                <a:latin typeface="Gill Sans"/>
                <a:cs typeface="Gill Sans"/>
              </a:defRPr>
            </a:lvl2pPr>
            <a:lvl3pPr marL="914400" indent="0">
              <a:buNone/>
              <a:defRPr sz="1600">
                <a:latin typeface="Gill Sans"/>
                <a:cs typeface="Gill Sans"/>
              </a:defRPr>
            </a:lvl3pPr>
            <a:lvl4pPr marL="1371600" indent="0">
              <a:buNone/>
              <a:defRPr sz="1600">
                <a:latin typeface="Gill Sans"/>
                <a:cs typeface="Gill Sans"/>
              </a:defRPr>
            </a:lvl4pPr>
            <a:lvl5pPr marL="1828800" indent="0">
              <a:buNone/>
              <a:defRPr sz="1600">
                <a:latin typeface="Gill Sans"/>
                <a:cs typeface="Gill Sans"/>
              </a:defRPr>
            </a:lvl5pPr>
          </a:lstStyle>
          <a:p>
            <a:pPr lvl="0"/>
            <a:r>
              <a:rPr lang="fr-FR" dirty="0" smtClean="0"/>
              <a:t>Click </a:t>
            </a:r>
            <a:r>
              <a:rPr lang="fr-FR" dirty="0" err="1" smtClean="0"/>
              <a:t>here</a:t>
            </a:r>
            <a:r>
              <a:rPr lang="fr-FR" dirty="0" smtClean="0"/>
              <a:t> to enter a description</a:t>
            </a:r>
          </a:p>
        </p:txBody>
      </p:sp>
      <p:sp>
        <p:nvSpPr>
          <p:cNvPr id="8" name="Espace réservé du texte 37"/>
          <p:cNvSpPr>
            <a:spLocks noGrp="1"/>
          </p:cNvSpPr>
          <p:nvPr>
            <p:ph type="body" sz="quarter" idx="15" hasCustomPrompt="1"/>
          </p:nvPr>
        </p:nvSpPr>
        <p:spPr>
          <a:xfrm>
            <a:off x="899592" y="2924944"/>
            <a:ext cx="2304256" cy="936104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4800" b="1">
                <a:solidFill>
                  <a:srgbClr val="139CF8"/>
                </a:solidFill>
                <a:latin typeface="Gill Sans"/>
                <a:cs typeface="Gill Sans"/>
              </a:defRPr>
            </a:lvl1pPr>
          </a:lstStyle>
          <a:p>
            <a:pPr lvl="0"/>
            <a:r>
              <a:rPr lang="fr-FR" b="1" dirty="0" smtClean="0">
                <a:latin typeface="Gill Sans"/>
                <a:cs typeface="Gill Sans"/>
              </a:rPr>
              <a:t>XX</a:t>
            </a:r>
            <a:endParaRPr lang="fr-FR" dirty="0"/>
          </a:p>
        </p:txBody>
      </p:sp>
      <p:sp>
        <p:nvSpPr>
          <p:cNvPr id="9" name="Espace réservé du texte 37"/>
          <p:cNvSpPr>
            <a:spLocks noGrp="1"/>
          </p:cNvSpPr>
          <p:nvPr>
            <p:ph type="body" sz="quarter" idx="16" hasCustomPrompt="1"/>
          </p:nvPr>
        </p:nvSpPr>
        <p:spPr>
          <a:xfrm>
            <a:off x="3491880" y="2924944"/>
            <a:ext cx="2304256" cy="936104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4800" b="1">
                <a:solidFill>
                  <a:srgbClr val="139CF8"/>
                </a:solidFill>
                <a:latin typeface="Gill Sans"/>
                <a:cs typeface="Gill Sans"/>
              </a:defRPr>
            </a:lvl1pPr>
          </a:lstStyle>
          <a:p>
            <a:pPr lvl="0"/>
            <a:r>
              <a:rPr lang="fr-FR" b="1" dirty="0" smtClean="0">
                <a:latin typeface="Gill Sans"/>
                <a:cs typeface="Gill Sans"/>
              </a:rPr>
              <a:t>XX</a:t>
            </a:r>
            <a:endParaRPr lang="fr-FR" dirty="0"/>
          </a:p>
        </p:txBody>
      </p:sp>
      <p:sp>
        <p:nvSpPr>
          <p:cNvPr id="10" name="Espace réservé du texte 37"/>
          <p:cNvSpPr>
            <a:spLocks noGrp="1"/>
          </p:cNvSpPr>
          <p:nvPr>
            <p:ph type="body" sz="quarter" idx="17" hasCustomPrompt="1"/>
          </p:nvPr>
        </p:nvSpPr>
        <p:spPr>
          <a:xfrm>
            <a:off x="6156176" y="2924944"/>
            <a:ext cx="2304256" cy="936104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 sz="4800" b="1">
                <a:solidFill>
                  <a:srgbClr val="139CF8"/>
                </a:solidFill>
                <a:latin typeface="Gill Sans"/>
                <a:cs typeface="Gill Sans"/>
              </a:defRPr>
            </a:lvl1pPr>
          </a:lstStyle>
          <a:p>
            <a:pPr lvl="0"/>
            <a:r>
              <a:rPr lang="fr-FR" b="1" dirty="0" smtClean="0">
                <a:latin typeface="Gill Sans"/>
                <a:cs typeface="Gill Sans"/>
              </a:rPr>
              <a:t>XX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7543" y="6353109"/>
            <a:ext cx="648073" cy="316251"/>
          </a:xfrm>
          <a:prstGeom prst="rect">
            <a:avLst/>
          </a:prstGeom>
        </p:spPr>
      </p:pic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 sz="4400" b="1" i="0" cap="all" baseline="0">
                <a:solidFill>
                  <a:srgbClr val="15AEF9"/>
                </a:solidFill>
                <a:latin typeface="Gill Sans"/>
                <a:cs typeface="Gill Sans"/>
              </a:defRPr>
            </a:lvl1pPr>
          </a:lstStyle>
          <a:p>
            <a:r>
              <a:rPr lang="fr-FR" dirty="0" smtClean="0"/>
              <a:t>TITLE OF KEY FIGURES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7849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ept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12"/>
          <p:cNvSpPr>
            <a:spLocks noGrp="1"/>
          </p:cNvSpPr>
          <p:nvPr>
            <p:ph type="body" sz="quarter" idx="10" hasCustomPrompt="1"/>
          </p:nvPr>
        </p:nvSpPr>
        <p:spPr>
          <a:xfrm>
            <a:off x="738188" y="1570038"/>
            <a:ext cx="2340000" cy="1617662"/>
          </a:xfrm>
          <a:prstGeom prst="rect">
            <a:avLst/>
          </a:prstGeom>
          <a:ln w="12700">
            <a:solidFill>
              <a:schemeClr val="tx2"/>
            </a:solidFill>
          </a:ln>
        </p:spPr>
        <p:txBody>
          <a:bodyPr vert="horz" lIns="72000" rIns="72000" anchor="ctr" anchorCtr="1"/>
          <a:lstStyle>
            <a:lvl1pPr marL="0" indent="0" algn="ctr">
              <a:buNone/>
              <a:defRPr sz="1600" b="1" i="0" cap="all" normalizeH="0" baseline="0">
                <a:ln>
                  <a:noFill/>
                </a:ln>
                <a:solidFill>
                  <a:srgbClr val="139CF8"/>
                </a:solidFill>
                <a:latin typeface="+mn-lt"/>
                <a:cs typeface="Century Gothic"/>
              </a:defRPr>
            </a:lvl1pPr>
          </a:lstStyle>
          <a:p>
            <a:pPr lvl="0"/>
            <a:r>
              <a:rPr lang="fr-FR" dirty="0" smtClean="0"/>
              <a:t>Click </a:t>
            </a:r>
            <a:r>
              <a:rPr lang="fr-FR" dirty="0" err="1" smtClean="0"/>
              <a:t>here</a:t>
            </a:r>
            <a:r>
              <a:rPr lang="fr-FR" dirty="0" smtClean="0"/>
              <a:t> to enter </a:t>
            </a:r>
            <a:r>
              <a:rPr lang="fr-FR" dirty="0" err="1" smtClean="0"/>
              <a:t>your</a:t>
            </a:r>
            <a:r>
              <a:rPr lang="fr-FR" dirty="0" smtClean="0"/>
              <a:t> concept</a:t>
            </a:r>
          </a:p>
        </p:txBody>
      </p:sp>
      <p:sp>
        <p:nvSpPr>
          <p:cNvPr id="7" name="Espace réservé du texte 12"/>
          <p:cNvSpPr>
            <a:spLocks noGrp="1"/>
          </p:cNvSpPr>
          <p:nvPr>
            <p:ph type="body" sz="quarter" idx="16" hasCustomPrompt="1"/>
          </p:nvPr>
        </p:nvSpPr>
        <p:spPr>
          <a:xfrm>
            <a:off x="3384128" y="1556792"/>
            <a:ext cx="2340000" cy="1617662"/>
          </a:xfrm>
          <a:prstGeom prst="rect">
            <a:avLst/>
          </a:prstGeom>
          <a:ln w="12700">
            <a:solidFill>
              <a:schemeClr val="tx2"/>
            </a:solidFill>
          </a:ln>
        </p:spPr>
        <p:txBody>
          <a:bodyPr vert="horz" lIns="72000" rIns="72000" anchor="ctr" anchorCtr="1"/>
          <a:lstStyle>
            <a:lvl1pPr marL="0" indent="0" algn="ctr">
              <a:buNone/>
              <a:defRPr sz="1600" b="1" i="0" cap="all" normalizeH="0" baseline="0">
                <a:ln>
                  <a:noFill/>
                </a:ln>
                <a:solidFill>
                  <a:srgbClr val="139CF8"/>
                </a:solidFill>
                <a:latin typeface="+mn-lt"/>
                <a:cs typeface="Century Gothic"/>
              </a:defRPr>
            </a:lvl1pPr>
          </a:lstStyle>
          <a:p>
            <a:pPr lvl="0"/>
            <a:r>
              <a:rPr lang="fr-FR" dirty="0" smtClean="0"/>
              <a:t>Click </a:t>
            </a:r>
            <a:r>
              <a:rPr lang="fr-FR" dirty="0" err="1" smtClean="0"/>
              <a:t>here</a:t>
            </a:r>
            <a:r>
              <a:rPr lang="fr-FR" dirty="0" smtClean="0"/>
              <a:t> to enter </a:t>
            </a:r>
            <a:r>
              <a:rPr lang="fr-FR" dirty="0" err="1" smtClean="0"/>
              <a:t>your</a:t>
            </a:r>
            <a:r>
              <a:rPr lang="fr-FR" dirty="0" smtClean="0"/>
              <a:t> concept</a:t>
            </a:r>
          </a:p>
        </p:txBody>
      </p:sp>
      <p:sp>
        <p:nvSpPr>
          <p:cNvPr id="8" name="Espace réservé du texte 12"/>
          <p:cNvSpPr>
            <a:spLocks noGrp="1"/>
          </p:cNvSpPr>
          <p:nvPr>
            <p:ph type="body" sz="quarter" idx="17" hasCustomPrompt="1"/>
          </p:nvPr>
        </p:nvSpPr>
        <p:spPr>
          <a:xfrm>
            <a:off x="6084168" y="1556792"/>
            <a:ext cx="2340000" cy="1617662"/>
          </a:xfrm>
          <a:prstGeom prst="rect">
            <a:avLst/>
          </a:prstGeom>
          <a:ln w="12700">
            <a:solidFill>
              <a:schemeClr val="tx2"/>
            </a:solidFill>
          </a:ln>
        </p:spPr>
        <p:txBody>
          <a:bodyPr vert="horz" lIns="72000" rIns="72000" anchor="ctr" anchorCtr="1"/>
          <a:lstStyle>
            <a:lvl1pPr marL="0" indent="0" algn="ctr">
              <a:buNone/>
              <a:defRPr sz="1600" b="1" i="0" cap="all" normalizeH="0" baseline="0">
                <a:ln>
                  <a:noFill/>
                </a:ln>
                <a:solidFill>
                  <a:srgbClr val="139CF8"/>
                </a:solidFill>
                <a:latin typeface="+mn-lt"/>
                <a:cs typeface="Century Gothic"/>
              </a:defRPr>
            </a:lvl1pPr>
          </a:lstStyle>
          <a:p>
            <a:pPr lvl="0"/>
            <a:r>
              <a:rPr lang="fr-FR" dirty="0" smtClean="0"/>
              <a:t>Click </a:t>
            </a:r>
            <a:r>
              <a:rPr lang="fr-FR" dirty="0" err="1" smtClean="0"/>
              <a:t>here</a:t>
            </a:r>
            <a:r>
              <a:rPr lang="fr-FR" dirty="0" smtClean="0"/>
              <a:t> to enter </a:t>
            </a:r>
            <a:r>
              <a:rPr lang="fr-FR" dirty="0" err="1" smtClean="0"/>
              <a:t>your</a:t>
            </a:r>
            <a:r>
              <a:rPr lang="fr-FR" dirty="0" smtClean="0"/>
              <a:t> concept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 sz="4400" b="1" i="0" cap="all" baseline="0">
                <a:solidFill>
                  <a:srgbClr val="15AEF9"/>
                </a:solidFill>
                <a:latin typeface="Gill Sans"/>
                <a:cs typeface="Gill Sans"/>
              </a:defRPr>
            </a:lvl1pPr>
          </a:lstStyle>
          <a:p>
            <a:r>
              <a:rPr lang="fr-FR" dirty="0" smtClean="0"/>
              <a:t>TITLE OF CONCEPT SLIDE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7543" y="6353109"/>
            <a:ext cx="648073" cy="316251"/>
          </a:xfrm>
          <a:prstGeom prst="rect">
            <a:avLst/>
          </a:prstGeom>
        </p:spPr>
      </p:pic>
      <p:sp>
        <p:nvSpPr>
          <p:cNvPr id="12" name="Espace réservé du texte 33"/>
          <p:cNvSpPr>
            <a:spLocks noGrp="1"/>
          </p:cNvSpPr>
          <p:nvPr>
            <p:ph type="body" sz="quarter" idx="18" hasCustomPrompt="1"/>
          </p:nvPr>
        </p:nvSpPr>
        <p:spPr>
          <a:xfrm>
            <a:off x="737724" y="3484780"/>
            <a:ext cx="2322108" cy="2536508"/>
          </a:xfrm>
          <a:prstGeom prst="rect">
            <a:avLst/>
          </a:prstGeom>
        </p:spPr>
        <p:txBody>
          <a:bodyPr vert="horz"/>
          <a:lstStyle>
            <a:lvl1pPr marL="285750" indent="-285750" algn="l">
              <a:buFont typeface="Wingdings" charset="2"/>
              <a:buChar char="§"/>
              <a:defRPr sz="1600">
                <a:solidFill>
                  <a:srgbClr val="FFFFFF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1600">
                <a:latin typeface="Gill Sans"/>
                <a:cs typeface="Gill Sans"/>
              </a:defRPr>
            </a:lvl2pPr>
            <a:lvl3pPr marL="914400" indent="0">
              <a:buNone/>
              <a:defRPr sz="1600">
                <a:latin typeface="Gill Sans"/>
                <a:cs typeface="Gill Sans"/>
              </a:defRPr>
            </a:lvl3pPr>
            <a:lvl4pPr marL="1371600" indent="0">
              <a:buNone/>
              <a:defRPr sz="1600">
                <a:latin typeface="Gill Sans"/>
                <a:cs typeface="Gill Sans"/>
              </a:defRPr>
            </a:lvl4pPr>
            <a:lvl5pPr marL="1828800" indent="0">
              <a:buNone/>
              <a:defRPr sz="1600">
                <a:latin typeface="Gill Sans"/>
                <a:cs typeface="Gill Sans"/>
              </a:defRPr>
            </a:lvl5pPr>
          </a:lstStyle>
          <a:p>
            <a:pPr lvl="0"/>
            <a:r>
              <a:rPr lang="fr-FR" dirty="0" smtClean="0"/>
              <a:t>Click </a:t>
            </a:r>
            <a:r>
              <a:rPr lang="fr-FR" dirty="0" err="1" smtClean="0"/>
              <a:t>here</a:t>
            </a:r>
            <a:r>
              <a:rPr lang="fr-FR" dirty="0" smtClean="0"/>
              <a:t> to enter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text</a:t>
            </a:r>
            <a:endParaRPr lang="fr-FR" dirty="0" smtClean="0"/>
          </a:p>
        </p:txBody>
      </p:sp>
      <p:sp>
        <p:nvSpPr>
          <p:cNvPr id="14" name="Espace réservé du texte 33"/>
          <p:cNvSpPr>
            <a:spLocks noGrp="1"/>
          </p:cNvSpPr>
          <p:nvPr>
            <p:ph type="body" sz="quarter" idx="19" hasCustomPrompt="1"/>
          </p:nvPr>
        </p:nvSpPr>
        <p:spPr>
          <a:xfrm>
            <a:off x="3405308" y="3487755"/>
            <a:ext cx="2318820" cy="2536508"/>
          </a:xfrm>
          <a:prstGeom prst="rect">
            <a:avLst/>
          </a:prstGeom>
        </p:spPr>
        <p:txBody>
          <a:bodyPr vert="horz"/>
          <a:lstStyle>
            <a:lvl1pPr marL="285750" indent="-285750" algn="l">
              <a:buFont typeface="Wingdings" charset="2"/>
              <a:buChar char="§"/>
              <a:defRPr sz="1600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1600">
                <a:latin typeface="Gill Sans"/>
                <a:cs typeface="Gill Sans"/>
              </a:defRPr>
            </a:lvl2pPr>
            <a:lvl3pPr marL="914400" indent="0">
              <a:buNone/>
              <a:defRPr sz="1600">
                <a:latin typeface="Gill Sans"/>
                <a:cs typeface="Gill Sans"/>
              </a:defRPr>
            </a:lvl3pPr>
            <a:lvl4pPr marL="1371600" indent="0">
              <a:buNone/>
              <a:defRPr sz="1600">
                <a:latin typeface="Gill Sans"/>
                <a:cs typeface="Gill Sans"/>
              </a:defRPr>
            </a:lvl4pPr>
            <a:lvl5pPr marL="1828800" indent="0">
              <a:buNone/>
              <a:defRPr sz="1600">
                <a:latin typeface="Gill Sans"/>
                <a:cs typeface="Gill Sans"/>
              </a:defRPr>
            </a:lvl5pPr>
          </a:lstStyle>
          <a:p>
            <a:pPr lvl="0"/>
            <a:r>
              <a:rPr lang="fr-FR" dirty="0" smtClean="0"/>
              <a:t>Click </a:t>
            </a:r>
            <a:r>
              <a:rPr lang="fr-FR" dirty="0" err="1" smtClean="0"/>
              <a:t>here</a:t>
            </a:r>
            <a:r>
              <a:rPr lang="fr-FR" dirty="0" smtClean="0"/>
              <a:t> to enter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text</a:t>
            </a:r>
            <a:endParaRPr lang="fr-FR" dirty="0" smtClean="0"/>
          </a:p>
        </p:txBody>
      </p:sp>
      <p:sp>
        <p:nvSpPr>
          <p:cNvPr id="16" name="Espace réservé du texte 33"/>
          <p:cNvSpPr>
            <a:spLocks noGrp="1"/>
          </p:cNvSpPr>
          <p:nvPr>
            <p:ph type="body" sz="quarter" idx="20" hasCustomPrompt="1"/>
          </p:nvPr>
        </p:nvSpPr>
        <p:spPr>
          <a:xfrm>
            <a:off x="6060440" y="3478278"/>
            <a:ext cx="2331806" cy="2536508"/>
          </a:xfrm>
          <a:prstGeom prst="rect">
            <a:avLst/>
          </a:prstGeom>
        </p:spPr>
        <p:txBody>
          <a:bodyPr vert="horz"/>
          <a:lstStyle>
            <a:lvl1pPr marL="285750" indent="-285750" algn="l">
              <a:buFont typeface="Wingdings" charset="2"/>
              <a:buChar char="§"/>
              <a:defRPr sz="1600">
                <a:solidFill>
                  <a:schemeClr val="bg1"/>
                </a:solidFill>
                <a:latin typeface="Gill Sans"/>
                <a:cs typeface="Gill Sans"/>
              </a:defRPr>
            </a:lvl1pPr>
            <a:lvl2pPr marL="457200" indent="0">
              <a:buNone/>
              <a:defRPr sz="1600">
                <a:latin typeface="Gill Sans"/>
                <a:cs typeface="Gill Sans"/>
              </a:defRPr>
            </a:lvl2pPr>
            <a:lvl3pPr marL="914400" indent="0">
              <a:buNone/>
              <a:defRPr sz="1600">
                <a:latin typeface="Gill Sans"/>
                <a:cs typeface="Gill Sans"/>
              </a:defRPr>
            </a:lvl3pPr>
            <a:lvl4pPr marL="1371600" indent="0">
              <a:buNone/>
              <a:defRPr sz="1600">
                <a:latin typeface="Gill Sans"/>
                <a:cs typeface="Gill Sans"/>
              </a:defRPr>
            </a:lvl4pPr>
            <a:lvl5pPr marL="1828800" indent="0">
              <a:buNone/>
              <a:defRPr sz="1600">
                <a:latin typeface="Gill Sans"/>
                <a:cs typeface="Gill Sans"/>
              </a:defRPr>
            </a:lvl5pPr>
          </a:lstStyle>
          <a:p>
            <a:pPr lvl="0"/>
            <a:r>
              <a:rPr lang="fr-FR" dirty="0" smtClean="0"/>
              <a:t>Click </a:t>
            </a:r>
            <a:r>
              <a:rPr lang="fr-FR" dirty="0" err="1" smtClean="0"/>
              <a:t>here</a:t>
            </a:r>
            <a:r>
              <a:rPr lang="fr-FR" dirty="0" smtClean="0"/>
              <a:t> to enter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text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19245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graphique 8"/>
          <p:cNvSpPr>
            <a:spLocks noGrp="1"/>
          </p:cNvSpPr>
          <p:nvPr>
            <p:ph type="chart" sz="quarter" idx="14" hasCustomPrompt="1"/>
          </p:nvPr>
        </p:nvSpPr>
        <p:spPr>
          <a:xfrm>
            <a:off x="600074" y="2407437"/>
            <a:ext cx="3757613" cy="14400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4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create</a:t>
            </a:r>
            <a:r>
              <a:rPr lang="fr-FR" dirty="0" smtClean="0"/>
              <a:t> a graph</a:t>
            </a:r>
            <a:endParaRPr lang="fr-FR" dirty="0"/>
          </a:p>
        </p:txBody>
      </p:sp>
      <p:sp>
        <p:nvSpPr>
          <p:cNvPr id="4" name="Espace réservé du texte 5"/>
          <p:cNvSpPr>
            <a:spLocks noGrp="1"/>
          </p:cNvSpPr>
          <p:nvPr>
            <p:ph type="body" sz="quarter" idx="12" hasCustomPrompt="1"/>
          </p:nvPr>
        </p:nvSpPr>
        <p:spPr>
          <a:xfrm>
            <a:off x="729562" y="1700808"/>
            <a:ext cx="3628126" cy="59378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>
                <a:ln>
                  <a:noFill/>
                </a:ln>
                <a:solidFill>
                  <a:srgbClr val="139CF8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1400" b="0">
                <a:solidFill>
                  <a:schemeClr val="bg1"/>
                </a:solidFill>
                <a:latin typeface="+mn-lt"/>
              </a:defRPr>
            </a:lvl2pPr>
            <a:lvl3pPr marL="0" indent="0">
              <a:spcBef>
                <a:spcPts val="0"/>
              </a:spcBef>
              <a:buFontTx/>
              <a:buNone/>
              <a:defRPr sz="1000" b="1"/>
            </a:lvl3pPr>
            <a:lvl4pPr marL="0" indent="0">
              <a:buFontTx/>
              <a:buNone/>
              <a:defRPr sz="1000"/>
            </a:lvl4pPr>
            <a:lvl5pPr marL="0" indent="0">
              <a:buFontTx/>
              <a:buNone/>
              <a:defRPr sz="1000"/>
            </a:lvl5pPr>
          </a:lstStyle>
          <a:p>
            <a:pPr lvl="0"/>
            <a:r>
              <a:rPr lang="fr-FR" dirty="0" smtClean="0"/>
              <a:t>Click </a:t>
            </a:r>
            <a:r>
              <a:rPr lang="fr-FR" dirty="0" err="1" smtClean="0"/>
              <a:t>here</a:t>
            </a:r>
            <a:r>
              <a:rPr lang="fr-FR" dirty="0" smtClean="0"/>
              <a:t> to enter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endParaRPr lang="fr-FR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</p:txBody>
      </p:sp>
      <p:sp>
        <p:nvSpPr>
          <p:cNvPr id="5" name="Espace réservé du graphique 8"/>
          <p:cNvSpPr>
            <a:spLocks noGrp="1"/>
          </p:cNvSpPr>
          <p:nvPr>
            <p:ph type="chart" sz="quarter" idx="15" hasCustomPrompt="1"/>
          </p:nvPr>
        </p:nvSpPr>
        <p:spPr>
          <a:xfrm>
            <a:off x="626088" y="4941328"/>
            <a:ext cx="3757613" cy="1440000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create</a:t>
            </a:r>
            <a:r>
              <a:rPr lang="fr-FR" dirty="0" smtClean="0"/>
              <a:t> a graph</a:t>
            </a:r>
          </a:p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6" hasCustomPrompt="1"/>
          </p:nvPr>
        </p:nvSpPr>
        <p:spPr>
          <a:xfrm>
            <a:off x="755576" y="4234699"/>
            <a:ext cx="3628126" cy="59378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>
                <a:ln>
                  <a:noFill/>
                </a:ln>
                <a:solidFill>
                  <a:srgbClr val="139CF8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1400" b="0">
                <a:solidFill>
                  <a:srgbClr val="FFFFFF"/>
                </a:solidFill>
                <a:latin typeface="+mn-lt"/>
              </a:defRPr>
            </a:lvl2pPr>
            <a:lvl3pPr marL="0" indent="0">
              <a:spcBef>
                <a:spcPts val="0"/>
              </a:spcBef>
              <a:buFontTx/>
              <a:buNone/>
              <a:defRPr sz="1000" b="1"/>
            </a:lvl3pPr>
            <a:lvl4pPr marL="0" indent="0">
              <a:buFontTx/>
              <a:buNone/>
              <a:defRPr sz="1000"/>
            </a:lvl4pPr>
            <a:lvl5pPr marL="0" indent="0">
              <a:buFontTx/>
              <a:buNone/>
              <a:defRPr sz="1000"/>
            </a:lvl5pPr>
          </a:lstStyle>
          <a:p>
            <a:pPr lvl="0"/>
            <a:r>
              <a:rPr lang="fr-FR" dirty="0" smtClean="0"/>
              <a:t>Click </a:t>
            </a:r>
            <a:r>
              <a:rPr lang="fr-FR" dirty="0" err="1" smtClean="0"/>
              <a:t>here</a:t>
            </a:r>
            <a:r>
              <a:rPr lang="fr-FR" dirty="0" smtClean="0"/>
              <a:t> to enter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endParaRPr lang="fr-FR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</p:txBody>
      </p:sp>
      <p:sp>
        <p:nvSpPr>
          <p:cNvPr id="7" name="Espace réservé du graphique 8"/>
          <p:cNvSpPr>
            <a:spLocks noGrp="1"/>
          </p:cNvSpPr>
          <p:nvPr>
            <p:ph type="chart" sz="quarter" idx="17" hasCustomPrompt="1"/>
          </p:nvPr>
        </p:nvSpPr>
        <p:spPr>
          <a:xfrm>
            <a:off x="4788024" y="2420888"/>
            <a:ext cx="3757613" cy="14400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4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create</a:t>
            </a:r>
            <a:r>
              <a:rPr lang="fr-FR" dirty="0" smtClean="0"/>
              <a:t> a graph</a:t>
            </a:r>
            <a:endParaRPr lang="fr-FR" dirty="0"/>
          </a:p>
        </p:txBody>
      </p:sp>
      <p:sp>
        <p:nvSpPr>
          <p:cNvPr id="8" name="Espace réservé du texte 5"/>
          <p:cNvSpPr>
            <a:spLocks noGrp="1"/>
          </p:cNvSpPr>
          <p:nvPr>
            <p:ph type="body" sz="quarter" idx="18" hasCustomPrompt="1"/>
          </p:nvPr>
        </p:nvSpPr>
        <p:spPr>
          <a:xfrm>
            <a:off x="4917512" y="1714259"/>
            <a:ext cx="3628126" cy="59378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>
                <a:ln>
                  <a:noFill/>
                </a:ln>
                <a:solidFill>
                  <a:srgbClr val="139CF8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1400" b="0">
                <a:solidFill>
                  <a:srgbClr val="FFFFFF"/>
                </a:solidFill>
                <a:latin typeface="+mn-lt"/>
              </a:defRPr>
            </a:lvl2pPr>
            <a:lvl3pPr marL="0" indent="0">
              <a:spcBef>
                <a:spcPts val="0"/>
              </a:spcBef>
              <a:buFontTx/>
              <a:buNone/>
              <a:defRPr sz="1000" b="1"/>
            </a:lvl3pPr>
            <a:lvl4pPr marL="0" indent="0">
              <a:buFontTx/>
              <a:buNone/>
              <a:defRPr sz="1000"/>
            </a:lvl4pPr>
            <a:lvl5pPr marL="0" indent="0">
              <a:buFontTx/>
              <a:buNone/>
              <a:defRPr sz="1000"/>
            </a:lvl5pPr>
          </a:lstStyle>
          <a:p>
            <a:pPr lvl="0"/>
            <a:r>
              <a:rPr lang="fr-FR" dirty="0" smtClean="0"/>
              <a:t>Click </a:t>
            </a:r>
            <a:r>
              <a:rPr lang="fr-FR" dirty="0" err="1" smtClean="0"/>
              <a:t>here</a:t>
            </a:r>
            <a:r>
              <a:rPr lang="fr-FR" dirty="0" smtClean="0"/>
              <a:t> to enter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endParaRPr lang="fr-FR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</p:txBody>
      </p:sp>
      <p:sp>
        <p:nvSpPr>
          <p:cNvPr id="9" name="Espace réservé du graphique 8"/>
          <p:cNvSpPr>
            <a:spLocks noGrp="1"/>
          </p:cNvSpPr>
          <p:nvPr>
            <p:ph type="chart" sz="quarter" idx="19" hasCustomPrompt="1"/>
          </p:nvPr>
        </p:nvSpPr>
        <p:spPr>
          <a:xfrm>
            <a:off x="4814038" y="4954779"/>
            <a:ext cx="3757613" cy="1440000"/>
          </a:xfrm>
          <a:prstGeom prst="rect">
            <a:avLst/>
          </a:prstGeom>
        </p:spPr>
        <p:txBody>
          <a:bodyPr/>
          <a:lstStyle>
            <a:lvl1pPr>
              <a:buFontTx/>
              <a:buNone/>
              <a:defRPr sz="240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create</a:t>
            </a:r>
            <a:r>
              <a:rPr lang="fr-FR" dirty="0" smtClean="0"/>
              <a:t> a graph</a:t>
            </a:r>
            <a:endParaRPr lang="fr-FR" dirty="0"/>
          </a:p>
        </p:txBody>
      </p:sp>
      <p:sp>
        <p:nvSpPr>
          <p:cNvPr id="10" name="Espace réservé du texte 5"/>
          <p:cNvSpPr>
            <a:spLocks noGrp="1"/>
          </p:cNvSpPr>
          <p:nvPr>
            <p:ph type="body" sz="quarter" idx="20" hasCustomPrompt="1"/>
          </p:nvPr>
        </p:nvSpPr>
        <p:spPr>
          <a:xfrm>
            <a:off x="4943526" y="4248150"/>
            <a:ext cx="3628126" cy="593782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800" b="1">
                <a:ln>
                  <a:noFill/>
                </a:ln>
                <a:solidFill>
                  <a:srgbClr val="139CF8"/>
                </a:solidFill>
                <a:latin typeface="+mn-lt"/>
              </a:defRPr>
            </a:lvl1pPr>
            <a:lvl2pPr marL="0" indent="0">
              <a:spcBef>
                <a:spcPts val="0"/>
              </a:spcBef>
              <a:buFontTx/>
              <a:buNone/>
              <a:defRPr sz="1400" b="0">
                <a:solidFill>
                  <a:srgbClr val="FFFFFF"/>
                </a:solidFill>
                <a:latin typeface="+mn-lt"/>
              </a:defRPr>
            </a:lvl2pPr>
            <a:lvl3pPr marL="0" indent="0">
              <a:spcBef>
                <a:spcPts val="0"/>
              </a:spcBef>
              <a:buFontTx/>
              <a:buNone/>
              <a:defRPr sz="1000" b="1"/>
            </a:lvl3pPr>
            <a:lvl4pPr marL="0" indent="0">
              <a:buFontTx/>
              <a:buNone/>
              <a:defRPr sz="1000"/>
            </a:lvl4pPr>
            <a:lvl5pPr marL="0" indent="0">
              <a:buFontTx/>
              <a:buNone/>
              <a:defRPr sz="1000"/>
            </a:lvl5pPr>
          </a:lstStyle>
          <a:p>
            <a:pPr lvl="0"/>
            <a:r>
              <a:rPr lang="fr-FR" dirty="0" smtClean="0"/>
              <a:t>Click </a:t>
            </a:r>
            <a:r>
              <a:rPr lang="fr-FR" dirty="0" err="1" smtClean="0"/>
              <a:t>here</a:t>
            </a:r>
            <a:r>
              <a:rPr lang="fr-FR" dirty="0" smtClean="0"/>
              <a:t> to enter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title</a:t>
            </a:r>
            <a:endParaRPr lang="fr-FR" dirty="0" smtClean="0"/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</p:txBody>
      </p:sp>
      <p:sp>
        <p:nvSpPr>
          <p:cNvPr id="11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 sz="4400" b="1" i="0" cap="all" baseline="0">
                <a:ln>
                  <a:solidFill>
                    <a:srgbClr val="139CF8"/>
                  </a:solidFill>
                </a:ln>
                <a:solidFill>
                  <a:srgbClr val="15AEF9"/>
                </a:solidFill>
                <a:latin typeface="Gill Sans"/>
                <a:cs typeface="Gill Sans"/>
              </a:defRPr>
            </a:lvl1pPr>
          </a:lstStyle>
          <a:p>
            <a:r>
              <a:rPr lang="fr-FR" dirty="0" smtClean="0"/>
              <a:t>TITLE OF GRAPH SLIDE</a:t>
            </a:r>
            <a:endParaRPr lang="fr-FR" dirty="0"/>
          </a:p>
        </p:txBody>
      </p:sp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7543" y="6353109"/>
            <a:ext cx="648073" cy="31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924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texte 3"/>
          <p:cNvSpPr>
            <a:spLocks noGrp="1"/>
          </p:cNvSpPr>
          <p:nvPr>
            <p:ph type="body" sz="half" idx="10" hasCustomPrompt="1"/>
          </p:nvPr>
        </p:nvSpPr>
        <p:spPr>
          <a:xfrm>
            <a:off x="453890" y="5885248"/>
            <a:ext cx="8208912" cy="35800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000" b="1" i="0">
                <a:solidFill>
                  <a:srgbClr val="139CF8"/>
                </a:solidFill>
                <a:latin typeface="+mn-lt"/>
                <a:cs typeface="Gill Sans Ligh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Click </a:t>
            </a:r>
            <a:r>
              <a:rPr lang="fr-FR" dirty="0" err="1" smtClean="0"/>
              <a:t>here</a:t>
            </a:r>
            <a:r>
              <a:rPr lang="fr-FR" dirty="0" smtClean="0"/>
              <a:t> to enter a </a:t>
            </a:r>
            <a:r>
              <a:rPr lang="fr-FR" dirty="0" err="1" smtClean="0"/>
              <a:t>title</a:t>
            </a:r>
            <a:endParaRPr lang="fr-FR" dirty="0" smtClean="0"/>
          </a:p>
        </p:txBody>
      </p:sp>
      <p:pic>
        <p:nvPicPr>
          <p:cNvPr id="8" name="Imag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7543" y="6353109"/>
            <a:ext cx="648073" cy="316251"/>
          </a:xfrm>
          <a:prstGeom prst="rect">
            <a:avLst/>
          </a:prstGeom>
        </p:spPr>
      </p:pic>
      <p:sp>
        <p:nvSpPr>
          <p:cNvPr id="12" name="Espace réservé pour une image  2"/>
          <p:cNvSpPr>
            <a:spLocks noGrp="1"/>
          </p:cNvSpPr>
          <p:nvPr>
            <p:ph type="pic" idx="1" hasCustomPrompt="1"/>
          </p:nvPr>
        </p:nvSpPr>
        <p:spPr>
          <a:xfrm>
            <a:off x="467544" y="1556792"/>
            <a:ext cx="8208912" cy="424847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aseline="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Place </a:t>
            </a:r>
            <a:r>
              <a:rPr lang="fr-FR" dirty="0" err="1" smtClean="0"/>
              <a:t>your</a:t>
            </a:r>
            <a:r>
              <a:rPr lang="fr-FR" dirty="0" smtClean="0"/>
              <a:t> image </a:t>
            </a:r>
            <a:r>
              <a:rPr lang="fr-FR" dirty="0" err="1" smtClean="0"/>
              <a:t>here</a:t>
            </a:r>
            <a:endParaRPr lang="fr-FR" dirty="0"/>
          </a:p>
        </p:txBody>
      </p:sp>
      <p:sp>
        <p:nvSpPr>
          <p:cNvPr id="13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467544" y="6311355"/>
            <a:ext cx="8208912" cy="35800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 b="0" i="0">
                <a:solidFill>
                  <a:schemeClr val="bg1"/>
                </a:solidFill>
                <a:latin typeface="Gill Sans Light"/>
                <a:cs typeface="Gill Sans Ligh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Click </a:t>
            </a:r>
            <a:r>
              <a:rPr lang="fr-FR" dirty="0" err="1" smtClean="0"/>
              <a:t>here</a:t>
            </a:r>
            <a:r>
              <a:rPr lang="fr-FR" dirty="0" smtClean="0"/>
              <a:t> to enter a description</a:t>
            </a:r>
          </a:p>
        </p:txBody>
      </p:sp>
      <p:sp>
        <p:nvSpPr>
          <p:cNvPr id="9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 sz="4400" b="1" i="0" cap="all" baseline="0">
                <a:solidFill>
                  <a:srgbClr val="15AEF9"/>
                </a:solidFill>
                <a:latin typeface="Gill Sans"/>
                <a:cs typeface="Gill Sans"/>
              </a:defRPr>
            </a:lvl1pPr>
          </a:lstStyle>
          <a:p>
            <a:r>
              <a:rPr lang="fr-FR" dirty="0" smtClean="0"/>
              <a:t>TITLE OF IMAGE SLIDE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4816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6"/>
          <p:cNvSpPr>
            <a:spLocks noGrp="1"/>
          </p:cNvSpPr>
          <p:nvPr>
            <p:ph type="body" sz="quarter" idx="10" hasCustomPrompt="1"/>
          </p:nvPr>
        </p:nvSpPr>
        <p:spPr>
          <a:xfrm>
            <a:off x="1547664" y="4581525"/>
            <a:ext cx="6146740" cy="9144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 b="0" i="1">
                <a:solidFill>
                  <a:srgbClr val="139CF8"/>
                </a:solidFill>
                <a:latin typeface="+mn-lt"/>
                <a:cs typeface="Arial" pitchFamily="34" charset="0"/>
              </a:defRPr>
            </a:lvl1pPr>
            <a:lvl2pPr>
              <a:buNone/>
              <a:defRPr>
                <a:latin typeface="Arial" pitchFamily="34" charset="0"/>
                <a:cs typeface="Arial" pitchFamily="34" charset="0"/>
              </a:defRPr>
            </a:lvl2pPr>
            <a:lvl3pPr>
              <a:buNone/>
              <a:defRPr>
                <a:latin typeface="Arial" pitchFamily="34" charset="0"/>
                <a:cs typeface="Arial" pitchFamily="34" charset="0"/>
              </a:defRPr>
            </a:lvl3pPr>
            <a:lvl4pPr>
              <a:buNone/>
              <a:defRPr>
                <a:latin typeface="Arial" pitchFamily="34" charset="0"/>
                <a:cs typeface="Arial" pitchFamily="34" charset="0"/>
              </a:defRPr>
            </a:lvl4pPr>
            <a:lvl5pPr>
              <a:buNone/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fr-FR" dirty="0" smtClean="0"/>
              <a:t>Click </a:t>
            </a:r>
            <a:r>
              <a:rPr lang="fr-FR" dirty="0" err="1" smtClean="0"/>
              <a:t>here</a:t>
            </a:r>
            <a:r>
              <a:rPr lang="fr-FR" dirty="0" smtClean="0"/>
              <a:t> to enter the </a:t>
            </a:r>
            <a:r>
              <a:rPr lang="fr-FR" dirty="0" err="1" smtClean="0"/>
              <a:t>Author</a:t>
            </a:r>
            <a:endParaRPr lang="fr-FR" dirty="0"/>
          </a:p>
        </p:txBody>
      </p:sp>
      <p:sp>
        <p:nvSpPr>
          <p:cNvPr id="5" name="Espace réservé du texte 3"/>
          <p:cNvSpPr>
            <a:spLocks noGrp="1"/>
          </p:cNvSpPr>
          <p:nvPr>
            <p:ph type="body" sz="half" idx="11" hasCustomPrompt="1"/>
          </p:nvPr>
        </p:nvSpPr>
        <p:spPr>
          <a:xfrm>
            <a:off x="1475656" y="2492896"/>
            <a:ext cx="6552728" cy="144016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4800" b="0" i="0">
                <a:solidFill>
                  <a:schemeClr val="bg1"/>
                </a:solidFill>
                <a:latin typeface="+mn-lt"/>
                <a:cs typeface="Gill Sans Ligh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 smtClean="0"/>
              <a:t>Click </a:t>
            </a:r>
            <a:r>
              <a:rPr lang="fr-FR" dirty="0" err="1" smtClean="0"/>
              <a:t>here</a:t>
            </a:r>
            <a:r>
              <a:rPr lang="fr-FR" dirty="0" smtClean="0"/>
              <a:t> to enter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quote</a:t>
            </a:r>
            <a:endParaRPr lang="fr-FR" dirty="0" smtClean="0"/>
          </a:p>
        </p:txBody>
      </p:sp>
      <p:grpSp>
        <p:nvGrpSpPr>
          <p:cNvPr id="6" name="Groupe 13"/>
          <p:cNvGrpSpPr>
            <a:grpSpLocks noChangeAspect="1"/>
          </p:cNvGrpSpPr>
          <p:nvPr userDrawn="1"/>
        </p:nvGrpSpPr>
        <p:grpSpPr>
          <a:xfrm>
            <a:off x="7812360" y="3501008"/>
            <a:ext cx="704682" cy="499790"/>
            <a:chOff x="341313" y="290513"/>
            <a:chExt cx="8675688" cy="6153150"/>
          </a:xfrm>
          <a:solidFill>
            <a:srgbClr val="E6002D"/>
          </a:solidFill>
        </p:grpSpPr>
        <p:sp>
          <p:nvSpPr>
            <p:cNvPr id="7" name="Freeform 5"/>
            <p:cNvSpPr>
              <a:spLocks/>
            </p:cNvSpPr>
            <p:nvPr/>
          </p:nvSpPr>
          <p:spPr bwMode="auto">
            <a:xfrm>
              <a:off x="341313" y="290513"/>
              <a:ext cx="4484688" cy="6153150"/>
            </a:xfrm>
            <a:custGeom>
              <a:avLst/>
              <a:gdLst/>
              <a:ahLst/>
              <a:cxnLst>
                <a:cxn ang="0">
                  <a:pos x="327" y="28"/>
                </a:cxn>
                <a:cxn ang="0">
                  <a:pos x="366" y="173"/>
                </a:cxn>
                <a:cxn ang="0">
                  <a:pos x="55" y="546"/>
                </a:cxn>
                <a:cxn ang="0">
                  <a:pos x="0" y="513"/>
                </a:cxn>
                <a:cxn ang="0">
                  <a:pos x="180" y="62"/>
                </a:cxn>
                <a:cxn ang="0">
                  <a:pos x="327" y="28"/>
                </a:cxn>
              </a:cxnLst>
              <a:rect l="0" t="0" r="r" b="b"/>
              <a:pathLst>
                <a:path w="398" h="546">
                  <a:moveTo>
                    <a:pt x="327" y="28"/>
                  </a:moveTo>
                  <a:cubicBezTo>
                    <a:pt x="366" y="53"/>
                    <a:pt x="398" y="100"/>
                    <a:pt x="366" y="173"/>
                  </a:cubicBezTo>
                  <a:cubicBezTo>
                    <a:pt x="331" y="253"/>
                    <a:pt x="224" y="364"/>
                    <a:pt x="55" y="546"/>
                  </a:cubicBezTo>
                  <a:cubicBezTo>
                    <a:pt x="0" y="513"/>
                    <a:pt x="0" y="513"/>
                    <a:pt x="0" y="513"/>
                  </a:cubicBezTo>
                  <a:cubicBezTo>
                    <a:pt x="79" y="278"/>
                    <a:pt x="126" y="131"/>
                    <a:pt x="180" y="62"/>
                  </a:cubicBezTo>
                  <a:cubicBezTo>
                    <a:pt x="229" y="0"/>
                    <a:pt x="287" y="3"/>
                    <a:pt x="327" y="28"/>
                  </a:cubicBezTo>
                  <a:close/>
                </a:path>
              </a:pathLst>
            </a:custGeom>
            <a:solidFill>
              <a:srgbClr val="139CF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4532313" y="290513"/>
              <a:ext cx="4484688" cy="6153150"/>
            </a:xfrm>
            <a:custGeom>
              <a:avLst/>
              <a:gdLst/>
              <a:ahLst/>
              <a:cxnLst>
                <a:cxn ang="0">
                  <a:pos x="327" y="28"/>
                </a:cxn>
                <a:cxn ang="0">
                  <a:pos x="366" y="173"/>
                </a:cxn>
                <a:cxn ang="0">
                  <a:pos x="56" y="546"/>
                </a:cxn>
                <a:cxn ang="0">
                  <a:pos x="0" y="513"/>
                </a:cxn>
                <a:cxn ang="0">
                  <a:pos x="181" y="62"/>
                </a:cxn>
                <a:cxn ang="0">
                  <a:pos x="327" y="28"/>
                </a:cxn>
              </a:cxnLst>
              <a:rect l="0" t="0" r="r" b="b"/>
              <a:pathLst>
                <a:path w="398" h="546">
                  <a:moveTo>
                    <a:pt x="327" y="28"/>
                  </a:moveTo>
                  <a:cubicBezTo>
                    <a:pt x="367" y="53"/>
                    <a:pt x="398" y="100"/>
                    <a:pt x="366" y="173"/>
                  </a:cubicBezTo>
                  <a:cubicBezTo>
                    <a:pt x="331" y="253"/>
                    <a:pt x="225" y="365"/>
                    <a:pt x="56" y="546"/>
                  </a:cubicBezTo>
                  <a:cubicBezTo>
                    <a:pt x="0" y="513"/>
                    <a:pt x="0" y="513"/>
                    <a:pt x="0" y="513"/>
                  </a:cubicBezTo>
                  <a:cubicBezTo>
                    <a:pt x="80" y="278"/>
                    <a:pt x="127" y="131"/>
                    <a:pt x="181" y="62"/>
                  </a:cubicBezTo>
                  <a:cubicBezTo>
                    <a:pt x="230" y="0"/>
                    <a:pt x="287" y="3"/>
                    <a:pt x="327" y="28"/>
                  </a:cubicBezTo>
                  <a:close/>
                </a:path>
              </a:pathLst>
            </a:custGeom>
            <a:solidFill>
              <a:srgbClr val="139CF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grpSp>
        <p:nvGrpSpPr>
          <p:cNvPr id="9" name="Groupe 19"/>
          <p:cNvGrpSpPr>
            <a:grpSpLocks noChangeAspect="1"/>
          </p:cNvGrpSpPr>
          <p:nvPr userDrawn="1"/>
        </p:nvGrpSpPr>
        <p:grpSpPr>
          <a:xfrm>
            <a:off x="1043608" y="1844824"/>
            <a:ext cx="704682" cy="499790"/>
            <a:chOff x="341313" y="290513"/>
            <a:chExt cx="8675688" cy="6153150"/>
          </a:xfrm>
          <a:solidFill>
            <a:srgbClr val="E6002D"/>
          </a:solidFill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341313" y="290513"/>
              <a:ext cx="4484688" cy="6153150"/>
            </a:xfrm>
            <a:custGeom>
              <a:avLst/>
              <a:gdLst/>
              <a:ahLst/>
              <a:cxnLst>
                <a:cxn ang="0">
                  <a:pos x="327" y="28"/>
                </a:cxn>
                <a:cxn ang="0">
                  <a:pos x="366" y="173"/>
                </a:cxn>
                <a:cxn ang="0">
                  <a:pos x="55" y="546"/>
                </a:cxn>
                <a:cxn ang="0">
                  <a:pos x="0" y="513"/>
                </a:cxn>
                <a:cxn ang="0">
                  <a:pos x="180" y="62"/>
                </a:cxn>
                <a:cxn ang="0">
                  <a:pos x="327" y="28"/>
                </a:cxn>
              </a:cxnLst>
              <a:rect l="0" t="0" r="r" b="b"/>
              <a:pathLst>
                <a:path w="398" h="546">
                  <a:moveTo>
                    <a:pt x="327" y="28"/>
                  </a:moveTo>
                  <a:cubicBezTo>
                    <a:pt x="366" y="53"/>
                    <a:pt x="398" y="100"/>
                    <a:pt x="366" y="173"/>
                  </a:cubicBezTo>
                  <a:cubicBezTo>
                    <a:pt x="331" y="253"/>
                    <a:pt x="224" y="364"/>
                    <a:pt x="55" y="546"/>
                  </a:cubicBezTo>
                  <a:cubicBezTo>
                    <a:pt x="0" y="513"/>
                    <a:pt x="0" y="513"/>
                    <a:pt x="0" y="513"/>
                  </a:cubicBezTo>
                  <a:cubicBezTo>
                    <a:pt x="79" y="278"/>
                    <a:pt x="126" y="131"/>
                    <a:pt x="180" y="62"/>
                  </a:cubicBezTo>
                  <a:cubicBezTo>
                    <a:pt x="229" y="0"/>
                    <a:pt x="287" y="3"/>
                    <a:pt x="327" y="28"/>
                  </a:cubicBezTo>
                  <a:close/>
                </a:path>
              </a:pathLst>
            </a:custGeom>
            <a:solidFill>
              <a:srgbClr val="139CF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4532313" y="290513"/>
              <a:ext cx="4484688" cy="6153150"/>
            </a:xfrm>
            <a:custGeom>
              <a:avLst/>
              <a:gdLst/>
              <a:ahLst/>
              <a:cxnLst>
                <a:cxn ang="0">
                  <a:pos x="327" y="28"/>
                </a:cxn>
                <a:cxn ang="0">
                  <a:pos x="366" y="173"/>
                </a:cxn>
                <a:cxn ang="0">
                  <a:pos x="56" y="546"/>
                </a:cxn>
                <a:cxn ang="0">
                  <a:pos x="0" y="513"/>
                </a:cxn>
                <a:cxn ang="0">
                  <a:pos x="181" y="62"/>
                </a:cxn>
                <a:cxn ang="0">
                  <a:pos x="327" y="28"/>
                </a:cxn>
              </a:cxnLst>
              <a:rect l="0" t="0" r="r" b="b"/>
              <a:pathLst>
                <a:path w="398" h="546">
                  <a:moveTo>
                    <a:pt x="327" y="28"/>
                  </a:moveTo>
                  <a:cubicBezTo>
                    <a:pt x="367" y="53"/>
                    <a:pt x="398" y="100"/>
                    <a:pt x="366" y="173"/>
                  </a:cubicBezTo>
                  <a:cubicBezTo>
                    <a:pt x="331" y="253"/>
                    <a:pt x="225" y="365"/>
                    <a:pt x="56" y="546"/>
                  </a:cubicBezTo>
                  <a:cubicBezTo>
                    <a:pt x="0" y="513"/>
                    <a:pt x="0" y="513"/>
                    <a:pt x="0" y="513"/>
                  </a:cubicBezTo>
                  <a:cubicBezTo>
                    <a:pt x="80" y="278"/>
                    <a:pt x="127" y="131"/>
                    <a:pt x="181" y="62"/>
                  </a:cubicBezTo>
                  <a:cubicBezTo>
                    <a:pt x="230" y="0"/>
                    <a:pt x="287" y="3"/>
                    <a:pt x="327" y="28"/>
                  </a:cubicBezTo>
                  <a:close/>
                </a:path>
              </a:pathLst>
            </a:custGeom>
            <a:solidFill>
              <a:srgbClr val="139CF8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pic>
        <p:nvPicPr>
          <p:cNvPr id="12" name="Image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7543" y="6353109"/>
            <a:ext cx="648073" cy="316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07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_MG_0399a_SANS FOND_NOIR - copie.png"/>
          <p:cNvPicPr>
            <a:picLocks noChangeAspect="1"/>
          </p:cNvPicPr>
          <p:nvPr userDrawn="1"/>
        </p:nvPicPr>
        <p:blipFill rotWithShape="1">
          <a:blip r:embed="rId2" cstate="print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  <a14:imgEffect>
                      <a14:saturation sat="3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22830"/>
          <a:stretch/>
        </p:blipFill>
        <p:spPr>
          <a:xfrm>
            <a:off x="0" y="1431060"/>
            <a:ext cx="9144000" cy="5416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 descr="HEC the more vect blanc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492" y="457739"/>
            <a:ext cx="4678502" cy="143974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5925476"/>
            <a:ext cx="2799969" cy="599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11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2528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9607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2" r:id="rId2"/>
    <p:sldLayoutId id="2147483683" r:id="rId3"/>
    <p:sldLayoutId id="2147483677" r:id="rId4"/>
    <p:sldLayoutId id="2147483688" r:id="rId5"/>
    <p:sldLayoutId id="2147483689" r:id="rId6"/>
    <p:sldLayoutId id="2147483684" r:id="rId7"/>
    <p:sldLayoutId id="2147483690" r:id="rId8"/>
    <p:sldLayoutId id="2147483681" r:id="rId9"/>
    <p:sldLayoutId id="2147483691" r:id="rId10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1"/>
          <p:cNvSpPr>
            <a:spLocks noGrp="1"/>
          </p:cNvSpPr>
          <p:nvPr>
            <p:ph type="title"/>
          </p:nvPr>
        </p:nvSpPr>
        <p:spPr>
          <a:xfrm>
            <a:off x="467544" y="2780928"/>
            <a:ext cx="8229600" cy="1800200"/>
          </a:xfrm>
        </p:spPr>
        <p:txBody>
          <a:bodyPr/>
          <a:lstStyle/>
          <a:p>
            <a:r>
              <a:rPr lang="en-US" sz="4000" b="0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Technology &amp; Management: </a:t>
            </a:r>
            <a:br>
              <a:rPr lang="en-US" sz="4000" b="0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0" spc="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Disrupting </a:t>
            </a:r>
            <a:r>
              <a:rPr lang="en-US" sz="4000" b="0" spc="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Ourselves</a:t>
            </a:r>
            <a:r>
              <a:rPr lang="en-US" sz="4400" spc="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400" spc="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4400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737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84075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What impact will technology HAVE on management education?  </a:t>
            </a:r>
            <a:b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WHO KNOWS? </a:t>
            </a:r>
            <a:endParaRPr lang="fr-FR" sz="3600" b="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4" descr="Image result for disruptive techn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507" y="2852936"/>
            <a:ext cx="3387877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https://encrypted-tbn0.gstatic.com/images?q=tbn:ANd9GcTmfF-5VmWlxUdWsYMsXTk3zjzglYUqQ_8YXozTP0p9Ll6mjUR4hitR6Ww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788928"/>
            <a:ext cx="1728192" cy="2432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131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/>
          <a:lstStyle/>
          <a:p>
            <a:pPr marL="571500" indent="-571500" algn="l">
              <a:buClr>
                <a:schemeClr val="accent1"/>
              </a:buClr>
              <a:buFont typeface="Wingdings" panose="05000000000000000000" pitchFamily="2" charset="2"/>
              <a:buChar char=""/>
            </a:pPr>
            <a:r>
              <a:rPr lang="en-US" sz="3600" b="0" spc="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 WE KNOW?</a:t>
            </a: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6119" y="1700808"/>
            <a:ext cx="8426361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"/>
            </a:pP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customer base is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changing</a:t>
            </a:r>
          </a:p>
          <a:p>
            <a:pPr marL="457200" indent="-457200">
              <a:spcBef>
                <a:spcPts val="600"/>
              </a:spcBef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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business model is changing</a:t>
            </a:r>
          </a:p>
          <a:p>
            <a:pPr marL="457200" indent="-457200">
              <a:spcBef>
                <a:spcPts val="600"/>
              </a:spcBef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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Companies around us are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being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transformed</a:t>
            </a:r>
          </a:p>
          <a:p>
            <a:pPr marL="457200" indent="-457200">
              <a:spcBef>
                <a:spcPts val="600"/>
              </a:spcBef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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Industries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closest to us have already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been disrupted </a:t>
            </a:r>
          </a:p>
          <a:p>
            <a:pPr marL="457200" indent="-457200">
              <a:spcBef>
                <a:spcPts val="600"/>
              </a:spcBef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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entrants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may be partners today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competitors tomorrow</a:t>
            </a:r>
          </a:p>
          <a:p>
            <a:pPr marL="457200" indent="-457200">
              <a:spcBef>
                <a:spcPts val="600"/>
              </a:spcBef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"/>
            </a:pP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Speed 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transformation is accelerating while universities remain slow to react and </a:t>
            </a: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4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 vert="horz"/>
          <a:lstStyle/>
          <a:p>
            <a:pPr marL="571500" indent="-571500" algn="l">
              <a:buClr>
                <a:schemeClr val="accent1"/>
              </a:buClr>
              <a:buFont typeface="Wingdings" panose="05000000000000000000" pitchFamily="2" charset="2"/>
              <a:buChar char=""/>
            </a:pPr>
            <a: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MACRO EFFECTS  </a:t>
            </a:r>
            <a:b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3600" b="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2132856"/>
            <a:ext cx="864096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457200" indent="-457200">
              <a:spcBef>
                <a:spcPts val="600"/>
              </a:spcBef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"/>
              <a:defRPr sz="3200" i="1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  <a:t> Devaluing of higher 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  <a:t>   </a:t>
            </a:r>
          </a:p>
          <a:p>
            <a:endParaRPr lang="en-US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  <a:t>Lack of public 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investment</a:t>
            </a:r>
            <a: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</a:p>
          <a:p>
            <a:endParaRPr lang="en-US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  <a:t>Desire for big </a:t>
            </a:r>
            <a:r>
              <a:rPr lang="en-US" i="0" dirty="0" smtClean="0">
                <a:latin typeface="Arial" panose="020B0604020202020204" pitchFamily="34" charset="0"/>
                <a:cs typeface="Arial" panose="020B0604020202020204" pitchFamily="34" charset="0"/>
              </a:rPr>
              <a:t>projects / Excellence funds</a:t>
            </a:r>
            <a: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86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95536" y="402754"/>
            <a:ext cx="8795321" cy="1143000"/>
          </a:xfrm>
        </p:spPr>
        <p:txBody>
          <a:bodyPr vert="horz"/>
          <a:lstStyle/>
          <a:p>
            <a:pPr marL="571500" indent="-571500" algn="l">
              <a:buClr>
                <a:schemeClr val="accent1"/>
              </a:buClr>
              <a:buFont typeface="Wingdings" panose="05000000000000000000" pitchFamily="2" charset="2"/>
              <a:buChar char=""/>
            </a:pPr>
            <a: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Transformation models  </a:t>
            </a:r>
            <a:b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3600" b="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03120" y="1496973"/>
            <a:ext cx="40784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Classic approach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Talent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27984" y="1496973"/>
            <a:ext cx="44644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Transformative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Talent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2362318" y="2847417"/>
            <a:ext cx="360040" cy="50405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2362318" y="3645024"/>
            <a:ext cx="360040" cy="50405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6480212" y="3686419"/>
            <a:ext cx="360040" cy="50405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6480212" y="2852936"/>
            <a:ext cx="360040" cy="50405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78" name="Picture 6" descr="Image result for business strategy clip a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899" y="5085184"/>
            <a:ext cx="1702877" cy="1450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Picture 12" descr="See original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3304" y="5013176"/>
            <a:ext cx="1317008" cy="158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817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795321" cy="1143000"/>
          </a:xfrm>
        </p:spPr>
        <p:txBody>
          <a:bodyPr vert="horz"/>
          <a:lstStyle/>
          <a:p>
            <a:pPr marL="571500" indent="-571500" algn="l">
              <a:buClr>
                <a:schemeClr val="accent1"/>
              </a:buClr>
              <a:buFont typeface="Wingdings" panose="05000000000000000000" pitchFamily="2" charset="2"/>
              <a:buChar char=""/>
            </a:pPr>
            <a: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Some keys to success</a:t>
            </a:r>
            <a:b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b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3600" b="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96205" y="1196753"/>
            <a:ext cx="8447795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457200" indent="-457200">
              <a:spcBef>
                <a:spcPts val="600"/>
              </a:spcBef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"/>
              <a:defRPr sz="3200" i="1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 sz="2500" i="0" dirty="0">
                <a:latin typeface="Arial" panose="020B0604020202020204" pitchFamily="34" charset="0"/>
                <a:cs typeface="Arial" panose="020B0604020202020204" pitchFamily="34" charset="0"/>
              </a:rPr>
              <a:t>Harnessing bottom up and top down</a:t>
            </a:r>
          </a:p>
          <a:p>
            <a:r>
              <a:rPr lang="en-US" sz="2500" i="0" dirty="0">
                <a:latin typeface="Arial" panose="020B0604020202020204" pitchFamily="34" charset="0"/>
                <a:cs typeface="Arial" panose="020B0604020202020204" pitchFamily="34" charset="0"/>
              </a:rPr>
              <a:t>Developing internal competencies </a:t>
            </a:r>
          </a:p>
          <a:p>
            <a:r>
              <a:rPr lang="en-US" sz="2500" i="0" dirty="0">
                <a:latin typeface="Arial" panose="020B0604020202020204" pitchFamily="34" charset="0"/>
                <a:cs typeface="Arial" panose="020B0604020202020204" pitchFamily="34" charset="0"/>
              </a:rPr>
              <a:t>Encouraging experimentation and creating a living lab</a:t>
            </a:r>
          </a:p>
          <a:p>
            <a:r>
              <a:rPr lang="en-US" sz="2500" i="0" dirty="0">
                <a:latin typeface="Arial" panose="020B0604020202020204" pitchFamily="34" charset="0"/>
                <a:cs typeface="Arial" panose="020B0604020202020204" pitchFamily="34" charset="0"/>
              </a:rPr>
              <a:t>Building through a network of academic, platform and corporate partners. </a:t>
            </a:r>
          </a:p>
          <a:p>
            <a:r>
              <a:rPr lang="en-US" sz="2500" i="0" dirty="0">
                <a:latin typeface="Arial" panose="020B0604020202020204" pitchFamily="34" charset="0"/>
                <a:cs typeface="Arial" panose="020B0604020202020204" pitchFamily="34" charset="0"/>
              </a:rPr>
              <a:t>Getting incentives right.</a:t>
            </a:r>
          </a:p>
          <a:p>
            <a:r>
              <a:rPr lang="en-US" sz="2500" i="0" dirty="0">
                <a:latin typeface="Arial" panose="020B0604020202020204" pitchFamily="34" charset="0"/>
                <a:cs typeface="Arial" panose="020B0604020202020204" pitchFamily="34" charset="0"/>
              </a:rPr>
              <a:t>Breaking (internal and external) regulatory barriers</a:t>
            </a:r>
          </a:p>
          <a:p>
            <a:r>
              <a:rPr lang="en-US" sz="2500" i="0" dirty="0">
                <a:latin typeface="Arial" panose="020B0604020202020204" pitchFamily="34" charset="0"/>
                <a:cs typeface="Arial" panose="020B0604020202020204" pitchFamily="34" charset="0"/>
              </a:rPr>
              <a:t>Remaining agile and adaptive</a:t>
            </a:r>
          </a:p>
          <a:p>
            <a:r>
              <a:rPr lang="en-US" sz="2500" i="0" dirty="0">
                <a:latin typeface="Arial" panose="020B0604020202020204" pitchFamily="34" charset="0"/>
                <a:cs typeface="Arial" panose="020B0604020202020204" pitchFamily="34" charset="0"/>
              </a:rPr>
              <a:t>Fostering a fault tolerant culture</a:t>
            </a:r>
            <a:r>
              <a:rPr lang="en-US" sz="2500" i="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500" i="0" dirty="0" smtClean="0">
                <a:latin typeface="Arial" panose="020B0604020202020204" pitchFamily="34" charset="0"/>
                <a:cs typeface="Arial" panose="020B0604020202020204" pitchFamily="34" charset="0"/>
              </a:rPr>
              <a:t>Harnessing alumni community</a:t>
            </a:r>
            <a:r>
              <a:rPr lang="en-US" sz="2500" i="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500" i="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5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982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197" y="413792"/>
            <a:ext cx="8795321" cy="1143000"/>
          </a:xfrm>
        </p:spPr>
        <p:txBody>
          <a:bodyPr vert="horz"/>
          <a:lstStyle/>
          <a:p>
            <a:pPr marL="571500" indent="-571500" algn="l">
              <a:buClr>
                <a:schemeClr val="accent1"/>
              </a:buClr>
              <a:buFont typeface="Wingdings" panose="05000000000000000000" pitchFamily="2" charset="2"/>
              <a:buChar char=""/>
            </a:pPr>
            <a: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Barriers</a:t>
            </a:r>
            <a:b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b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3600" b="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3392" y="1988840"/>
            <a:ext cx="8542933" cy="4078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457200" indent="-457200">
              <a:spcBef>
                <a:spcPts val="600"/>
              </a:spcBef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"/>
              <a:defRPr sz="3200" i="1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  <a:t>Faculty</a:t>
            </a:r>
          </a:p>
          <a:p>
            <a: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  <a:t>Alumni</a:t>
            </a:r>
          </a:p>
          <a:p>
            <a: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  <a:t>Governance</a:t>
            </a:r>
          </a:p>
          <a:p>
            <a: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  <a:t>Partner conflict</a:t>
            </a:r>
          </a:p>
          <a:p>
            <a: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  <a:t>Distance from the customer.</a:t>
            </a:r>
          </a:p>
          <a:p>
            <a: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  <a:t>Changing the definition of the customer.</a:t>
            </a:r>
            <a:br>
              <a:rPr lang="en-US" i="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Image result for barri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02131">
            <a:off x="5148064" y="1556792"/>
            <a:ext cx="2952723" cy="196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5973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199" y="274638"/>
            <a:ext cx="8795321" cy="1143000"/>
          </a:xfrm>
        </p:spPr>
        <p:txBody>
          <a:bodyPr vert="horz"/>
          <a:lstStyle/>
          <a:p>
            <a:pPr marL="571500" indent="-571500" algn="l">
              <a:buClr>
                <a:schemeClr val="accent1"/>
              </a:buClr>
              <a:buFont typeface="Wingdings" panose="05000000000000000000" pitchFamily="2" charset="2"/>
              <a:buChar char=""/>
            </a:pPr>
            <a: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Some HEC Examples</a:t>
            </a:r>
            <a:b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  </a:t>
            </a:r>
            <a:b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3600" b="0" spc="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7244" y="1260172"/>
            <a:ext cx="8542933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457200" indent="-457200">
              <a:spcBef>
                <a:spcPts val="600"/>
              </a:spcBef>
              <a:buClr>
                <a:schemeClr val="tx2">
                  <a:lumMod val="40000"/>
                  <a:lumOff val="60000"/>
                </a:schemeClr>
              </a:buClr>
              <a:buFont typeface="Wingdings" panose="05000000000000000000" pitchFamily="2" charset="2"/>
              <a:buChar char=""/>
              <a:defRPr sz="3200" i="1">
                <a:solidFill>
                  <a:schemeClr val="bg1"/>
                </a:solidFill>
                <a:latin typeface="Calibri Light" panose="020F0302020204030204" pitchFamily="34" charset="0"/>
              </a:defRPr>
            </a:lvl1pPr>
          </a:lstStyle>
          <a:p>
            <a:r>
              <a:rPr lang="en-US" sz="2600" i="0" dirty="0">
                <a:latin typeface="Arial" panose="020B0604020202020204" pitchFamily="34" charset="0"/>
                <a:cs typeface="Arial" panose="020B0604020202020204" pitchFamily="34" charset="0"/>
              </a:rPr>
              <a:t>Building </a:t>
            </a:r>
            <a:r>
              <a:rPr lang="en-US" sz="2600" i="0" dirty="0" smtClean="0">
                <a:latin typeface="Arial" panose="020B0604020202020204" pitchFamily="34" charset="0"/>
                <a:cs typeface="Arial" panose="020B0604020202020204" pitchFamily="34" charset="0"/>
              </a:rPr>
              <a:t>“crescendo” blocks: </a:t>
            </a:r>
            <a:r>
              <a:rPr lang="en-US" sz="2600" i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Moocs</a:t>
            </a:r>
            <a:r>
              <a:rPr lang="en-US" sz="2600" i="0" dirty="0" smtClean="0">
                <a:latin typeface="Arial" panose="020B0604020202020204" pitchFamily="34" charset="0"/>
                <a:cs typeface="Arial" panose="020B0604020202020204" pitchFamily="34" charset="0"/>
              </a:rPr>
              <a:t> / Certificates / Degree </a:t>
            </a:r>
            <a:r>
              <a:rPr lang="en-US" sz="2600" i="0" dirty="0">
                <a:latin typeface="Arial" panose="020B0604020202020204" pitchFamily="34" charset="0"/>
                <a:cs typeface="Arial" panose="020B0604020202020204" pitchFamily="34" charset="0"/>
              </a:rPr>
              <a:t>programs</a:t>
            </a:r>
          </a:p>
          <a:p>
            <a:r>
              <a:rPr lang="en-US" sz="2600" i="0" dirty="0">
                <a:latin typeface="Arial" panose="020B0604020202020204" pitchFamily="34" charset="0"/>
                <a:cs typeface="Arial" panose="020B0604020202020204" pitchFamily="34" charset="0"/>
              </a:rPr>
              <a:t>Social networks (Building community)</a:t>
            </a:r>
          </a:p>
          <a:p>
            <a:r>
              <a:rPr lang="en-US" sz="2600" i="0" dirty="0">
                <a:latin typeface="Arial" panose="020B0604020202020204" pitchFamily="34" charset="0"/>
                <a:cs typeface="Arial" panose="020B0604020202020204" pitchFamily="34" charset="0"/>
              </a:rPr>
              <a:t>Partner programs (Data Analytics)</a:t>
            </a:r>
          </a:p>
          <a:p>
            <a:r>
              <a:rPr lang="en-US" sz="2600" i="0" dirty="0">
                <a:latin typeface="Arial" panose="020B0604020202020204" pitchFamily="34" charset="0"/>
                <a:cs typeface="Arial" panose="020B0604020202020204" pitchFamily="34" charset="0"/>
              </a:rPr>
              <a:t>Blended Learning (MOOCS in Core; EMBA</a:t>
            </a:r>
            <a:r>
              <a:rPr lang="en-US" sz="2600" i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2600" i="0" dirty="0" smtClean="0">
                <a:latin typeface="Arial" panose="020B0604020202020204" pitchFamily="34" charset="0"/>
                <a:cs typeface="Arial" panose="020B0604020202020204" pitchFamily="34" charset="0"/>
              </a:rPr>
              <a:t>Reusability </a:t>
            </a:r>
            <a:r>
              <a:rPr lang="en-US" sz="2600" i="0" dirty="0">
                <a:latin typeface="Arial" panose="020B0604020202020204" pitchFamily="34" charset="0"/>
                <a:cs typeface="Arial" panose="020B0604020202020204" pitchFamily="34" charset="0"/>
              </a:rPr>
              <a:t>(Cross program application</a:t>
            </a:r>
            <a:r>
              <a:rPr lang="en-US" sz="2600" i="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2600" i="0" dirty="0">
                <a:latin typeface="Arial" panose="020B0604020202020204" pitchFamily="34" charset="0"/>
                <a:cs typeface="Arial" panose="020B0604020202020204" pitchFamily="34" charset="0"/>
              </a:rPr>
              <a:t>Local / Global </a:t>
            </a:r>
            <a:r>
              <a:rPr lang="en-US" sz="2600" i="0" dirty="0" smtClean="0"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endParaRPr lang="en-US" sz="26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i="0" dirty="0" smtClean="0">
                <a:latin typeface="Arial" panose="020B0604020202020204" pitchFamily="34" charset="0"/>
                <a:cs typeface="Arial" panose="020B0604020202020204" pitchFamily="34" charset="0"/>
              </a:rPr>
              <a:t>Interconnection : Global partnerships, Multi Campus</a:t>
            </a:r>
            <a:endParaRPr lang="en-US" sz="26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600" i="0" dirty="0">
                <a:latin typeface="Arial" panose="020B0604020202020204" pitchFamily="34" charset="0"/>
                <a:cs typeface="Arial" panose="020B0604020202020204" pitchFamily="34" charset="0"/>
              </a:rPr>
              <a:t>Executive education as a driver </a:t>
            </a:r>
          </a:p>
          <a:p>
            <a:r>
              <a:rPr lang="en-US" sz="2600" i="0" dirty="0">
                <a:latin typeface="Arial" panose="020B0604020202020204" pitchFamily="34" charset="0"/>
                <a:cs typeface="Arial" panose="020B0604020202020204" pitchFamily="34" charset="0"/>
              </a:rPr>
              <a:t>Chief digital officer.  </a:t>
            </a:r>
            <a:br>
              <a:rPr lang="en-US" sz="2600" i="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60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872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"/>
            </a:pP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"I think there is a world market for maybe five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computers”.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Thomas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Watson, president of IBM,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1943</a:t>
            </a:r>
          </a:p>
          <a:p>
            <a:pPr>
              <a:buFont typeface="Wingdings" panose="05000000000000000000" pitchFamily="2" charset="2"/>
              <a:buChar char=""/>
            </a:pPr>
            <a:endParaRPr lang="en-US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"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….I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predict the Internet will soon go spectacularly supernova and in 1996 catastrophically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collapse. 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Robert 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Metcalfe, founder of 3Com,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1995</a:t>
            </a:r>
          </a:p>
          <a:p>
            <a:pPr>
              <a:buFont typeface="Wingdings" panose="05000000000000000000" pitchFamily="2" charset="2"/>
              <a:buChar char=""/>
            </a:pPr>
            <a:endParaRPr lang="en-US" sz="1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"/>
            </a:pP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(MOOCS) were </a:t>
            </a: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answer when we weren’t sure what the question 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n-US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n-US" sz="1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John Hennessey, President, Stanford University, 2015</a:t>
            </a:r>
            <a:endParaRPr lang="en-US" sz="1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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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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 vert="horz"/>
          <a:lstStyle/>
          <a:p>
            <a:r>
              <a:rPr lang="en-US" sz="4000" b="0" spc="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Final thoughts</a:t>
            </a:r>
          </a:p>
        </p:txBody>
      </p:sp>
    </p:spTree>
    <p:extLst>
      <p:ext uri="{BB962C8B-B14F-4D97-AF65-F5344CB8AC3E}">
        <p14:creationId xmlns:p14="http://schemas.microsoft.com/office/powerpoint/2010/main" val="2164741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HEC Blue Them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18561</TotalTime>
  <Words>263</Words>
  <Application>Microsoft Office PowerPoint</Application>
  <PresentationFormat>Affichage à l'écran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Century Gothic</vt:lpstr>
      <vt:lpstr>Gill Sans</vt:lpstr>
      <vt:lpstr>Gill Sans Light</vt:lpstr>
      <vt:lpstr>Gill Sans MT</vt:lpstr>
      <vt:lpstr>Wingdings</vt:lpstr>
      <vt:lpstr>HEC Blue Theme</vt:lpstr>
      <vt:lpstr>Technology &amp; Management:  Disrupting Ourselves </vt:lpstr>
      <vt:lpstr> What impact will technology HAVE on management education?          WHO KNOWS? </vt:lpstr>
      <vt:lpstr>WHAT DO WE KNOW?     </vt:lpstr>
      <vt:lpstr> MACRO EFFECTS     </vt:lpstr>
      <vt:lpstr> Transformation models     </vt:lpstr>
      <vt:lpstr> Some keys to success      </vt:lpstr>
      <vt:lpstr> Barriers      </vt:lpstr>
      <vt:lpstr> Some HEC Examples      </vt:lpstr>
      <vt:lpstr>Final thoughts</vt:lpstr>
      <vt:lpstr>Présentation PowerPoint</vt:lpstr>
    </vt:vector>
  </TitlesOfParts>
  <Company>Hec Paris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Hec Paris</dc:creator>
  <cp:lastModifiedBy>Celine RIMBAULT</cp:lastModifiedBy>
  <cp:revision>377</cp:revision>
  <cp:lastPrinted>2016-09-29T12:20:01Z</cp:lastPrinted>
  <dcterms:created xsi:type="dcterms:W3CDTF">2013-07-22T09:49:07Z</dcterms:created>
  <dcterms:modified xsi:type="dcterms:W3CDTF">2016-09-29T16:31:48Z</dcterms:modified>
</cp:coreProperties>
</file>